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5.xml" ContentType="application/vnd.openxmlformats-officedocument.presentationml.notesSlide+xml"/>
  <Override PartName="/ppt/ink/ink20.xml" ContentType="application/inkml+xml"/>
  <Override PartName="/ppt/notesSlides/notesSlide1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8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1.xml" ContentType="application/inkml+xml"/>
  <Override PartName="/ppt/notesSlides/notesSlide27.xml" ContentType="application/vnd.openxmlformats-officedocument.presentationml.notesSlide+xml"/>
  <Override PartName="/ppt/ink/ink32.xml" ContentType="application/inkml+xml"/>
  <Override PartName="/ppt/notesSlides/notesSlide28.xml" ContentType="application/vnd.openxmlformats-officedocument.presentationml.notesSlide+xml"/>
  <Override PartName="/ppt/ink/ink33.xml" ContentType="application/inkml+xml"/>
  <Override PartName="/ppt/notesSlides/notesSlide29.xml" ContentType="application/vnd.openxmlformats-officedocument.presentationml.notesSlide+xml"/>
  <Override PartName="/ppt/ink/ink34.xml" ContentType="application/inkml+xml"/>
  <Override PartName="/ppt/notesSlides/notesSlide30.xml" ContentType="application/vnd.openxmlformats-officedocument.presentationml.notesSlide+xml"/>
  <Override PartName="/ppt/ink/ink3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06" r:id="rId3"/>
    <p:sldId id="313" r:id="rId4"/>
    <p:sldId id="314" r:id="rId5"/>
    <p:sldId id="294" r:id="rId6"/>
    <p:sldId id="309" r:id="rId7"/>
    <p:sldId id="276" r:id="rId8"/>
    <p:sldId id="310" r:id="rId9"/>
    <p:sldId id="277" r:id="rId10"/>
    <p:sldId id="311" r:id="rId11"/>
    <p:sldId id="278" r:id="rId12"/>
    <p:sldId id="296" r:id="rId13"/>
    <p:sldId id="295" r:id="rId14"/>
    <p:sldId id="279" r:id="rId15"/>
    <p:sldId id="280" r:id="rId16"/>
    <p:sldId id="312" r:id="rId17"/>
    <p:sldId id="281" r:id="rId18"/>
    <p:sldId id="282" r:id="rId19"/>
    <p:sldId id="315" r:id="rId20"/>
    <p:sldId id="307" r:id="rId21"/>
    <p:sldId id="308" r:id="rId22"/>
    <p:sldId id="284" r:id="rId23"/>
    <p:sldId id="316" r:id="rId24"/>
    <p:sldId id="285" r:id="rId25"/>
    <p:sldId id="317" r:id="rId26"/>
    <p:sldId id="291" r:id="rId27"/>
    <p:sldId id="318" r:id="rId28"/>
    <p:sldId id="299" r:id="rId29"/>
    <p:sldId id="301" r:id="rId30"/>
    <p:sldId id="287" r:id="rId31"/>
    <p:sldId id="288" r:id="rId32"/>
    <p:sldId id="297" r:id="rId33"/>
    <p:sldId id="290" r:id="rId34"/>
    <p:sldId id="292" r:id="rId35"/>
    <p:sldId id="302" r:id="rId36"/>
    <p:sldId id="303" r:id="rId37"/>
    <p:sldId id="300" r:id="rId38"/>
    <p:sldId id="304" r:id="rId39"/>
    <p:sldId id="305" r:id="rId4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EFE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C2F9F-3A19-4BDF-A5A3-6521EAE8F540}" v="1" dt="2022-02-10T00:17:39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4" autoAdjust="0"/>
  </p:normalViewPr>
  <p:slideViewPr>
    <p:cSldViewPr>
      <p:cViewPr varScale="1">
        <p:scale>
          <a:sx n="84" d="100"/>
          <a:sy n="84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7DFC2F9F-3A19-4BDF-A5A3-6521EAE8F540}"/>
    <pc:docChg chg="custSel addSld modSld modNotesMaster modHandout">
      <pc:chgData name="Gary Kimura" userId="1f8de30a7436d95e" providerId="LiveId" clId="{7DFC2F9F-3A19-4BDF-A5A3-6521EAE8F540}" dt="2022-02-10T00:17:39.261" v="537"/>
      <pc:docMkLst>
        <pc:docMk/>
      </pc:docMkLst>
      <pc:sldChg chg="modNotes">
        <pc:chgData name="Gary Kimura" userId="1f8de30a7436d95e" providerId="LiveId" clId="{7DFC2F9F-3A19-4BDF-A5A3-6521EAE8F540}" dt="2022-02-10T00:17:39.261" v="537"/>
        <pc:sldMkLst>
          <pc:docMk/>
          <pc:sldMk cId="0" sldId="257"/>
        </pc:sldMkLst>
      </pc:sldChg>
      <pc:sldChg chg="modNotes">
        <pc:chgData name="Gary Kimura" userId="1f8de30a7436d95e" providerId="LiveId" clId="{7DFC2F9F-3A19-4BDF-A5A3-6521EAE8F540}" dt="2022-02-10T00:17:39.261" v="537"/>
        <pc:sldMkLst>
          <pc:docMk/>
          <pc:sldMk cId="0" sldId="306"/>
        </pc:sldMkLst>
      </pc:sldChg>
      <pc:sldChg chg="modNotes">
        <pc:chgData name="Gary Kimura" userId="1f8de30a7436d95e" providerId="LiveId" clId="{7DFC2F9F-3A19-4BDF-A5A3-6521EAE8F540}" dt="2022-02-10T00:17:39.261" v="537"/>
        <pc:sldMkLst>
          <pc:docMk/>
          <pc:sldMk cId="0" sldId="307"/>
        </pc:sldMkLst>
      </pc:sldChg>
      <pc:sldChg chg="modSp new mod">
        <pc:chgData name="Gary Kimura" userId="1f8de30a7436d95e" providerId="LiveId" clId="{7DFC2F9F-3A19-4BDF-A5A3-6521EAE8F540}" dt="2022-02-06T04:42:13.312" v="157" actId="20577"/>
        <pc:sldMkLst>
          <pc:docMk/>
          <pc:sldMk cId="3816677756" sldId="309"/>
        </pc:sldMkLst>
        <pc:spChg chg="mod">
          <ac:chgData name="Gary Kimura" userId="1f8de30a7436d95e" providerId="LiveId" clId="{7DFC2F9F-3A19-4BDF-A5A3-6521EAE8F540}" dt="2022-02-06T04:41:34.429" v="79" actId="20577"/>
          <ac:spMkLst>
            <pc:docMk/>
            <pc:sldMk cId="3816677756" sldId="309"/>
            <ac:spMk id="2" creationId="{07E051DC-42DA-4D74-A6A1-0CC0963F28AE}"/>
          </ac:spMkLst>
        </pc:spChg>
        <pc:spChg chg="mod">
          <ac:chgData name="Gary Kimura" userId="1f8de30a7436d95e" providerId="LiveId" clId="{7DFC2F9F-3A19-4BDF-A5A3-6521EAE8F540}" dt="2022-02-06T04:42:13.312" v="157" actId="20577"/>
          <ac:spMkLst>
            <pc:docMk/>
            <pc:sldMk cId="3816677756" sldId="309"/>
            <ac:spMk id="3" creationId="{5105C2D4-E24B-4256-838D-1820F34D86BD}"/>
          </ac:spMkLst>
        </pc:spChg>
      </pc:sldChg>
      <pc:sldChg chg="modSp new mod">
        <pc:chgData name="Gary Kimura" userId="1f8de30a7436d95e" providerId="LiveId" clId="{7DFC2F9F-3A19-4BDF-A5A3-6521EAE8F540}" dt="2022-02-06T04:44:33.575" v="432" actId="6549"/>
        <pc:sldMkLst>
          <pc:docMk/>
          <pc:sldMk cId="3170445671" sldId="310"/>
        </pc:sldMkLst>
        <pc:spChg chg="mod">
          <ac:chgData name="Gary Kimura" userId="1f8de30a7436d95e" providerId="LiveId" clId="{7DFC2F9F-3A19-4BDF-A5A3-6521EAE8F540}" dt="2022-02-06T04:43:27.924" v="251" actId="20577"/>
          <ac:spMkLst>
            <pc:docMk/>
            <pc:sldMk cId="3170445671" sldId="310"/>
            <ac:spMk id="2" creationId="{BDF0A04F-5435-4616-902E-9B9E0CB3FF35}"/>
          </ac:spMkLst>
        </pc:spChg>
        <pc:spChg chg="mod">
          <ac:chgData name="Gary Kimura" userId="1f8de30a7436d95e" providerId="LiveId" clId="{7DFC2F9F-3A19-4BDF-A5A3-6521EAE8F540}" dt="2022-02-06T04:44:33.575" v="432" actId="6549"/>
          <ac:spMkLst>
            <pc:docMk/>
            <pc:sldMk cId="3170445671" sldId="310"/>
            <ac:spMk id="3" creationId="{E6AB88B4-12D8-4D3F-983C-3694856C34C1}"/>
          </ac:spMkLst>
        </pc:spChg>
      </pc:sldChg>
      <pc:sldChg chg="modSp new mod">
        <pc:chgData name="Gary Kimura" userId="1f8de30a7436d95e" providerId="LiveId" clId="{7DFC2F9F-3A19-4BDF-A5A3-6521EAE8F540}" dt="2022-02-06T04:45:50.037" v="489" actId="20577"/>
        <pc:sldMkLst>
          <pc:docMk/>
          <pc:sldMk cId="1658050168" sldId="311"/>
        </pc:sldMkLst>
        <pc:spChg chg="mod">
          <ac:chgData name="Gary Kimura" userId="1f8de30a7436d95e" providerId="LiveId" clId="{7DFC2F9F-3A19-4BDF-A5A3-6521EAE8F540}" dt="2022-02-06T04:45:50.037" v="489" actId="20577"/>
          <ac:spMkLst>
            <pc:docMk/>
            <pc:sldMk cId="1658050168" sldId="311"/>
            <ac:spMk id="2" creationId="{0C61B0F6-3771-4A47-BC62-7A48955B2927}"/>
          </ac:spMkLst>
        </pc:spChg>
      </pc:sldChg>
      <pc:sldChg chg="modSp new mod">
        <pc:chgData name="Gary Kimura" userId="1f8de30a7436d95e" providerId="LiveId" clId="{7DFC2F9F-3A19-4BDF-A5A3-6521EAE8F540}" dt="2022-02-06T04:46:46.884" v="536" actId="20577"/>
        <pc:sldMkLst>
          <pc:docMk/>
          <pc:sldMk cId="2354787802" sldId="312"/>
        </pc:sldMkLst>
        <pc:spChg chg="mod">
          <ac:chgData name="Gary Kimura" userId="1f8de30a7436d95e" providerId="LiveId" clId="{7DFC2F9F-3A19-4BDF-A5A3-6521EAE8F540}" dt="2022-02-06T04:46:46.884" v="536" actId="20577"/>
          <ac:spMkLst>
            <pc:docMk/>
            <pc:sldMk cId="2354787802" sldId="312"/>
            <ac:spMk id="2" creationId="{64C09C84-9195-4F5A-AB14-FDEC4C03651F}"/>
          </ac:spMkLst>
        </pc:spChg>
      </pc:sldChg>
    </pc:docChg>
  </pc:docChgLst>
  <pc:docChgLst>
    <pc:chgData name="Gary Kimura" userId="1f8de30a7436d95e" providerId="LiveId" clId="{C3058CB8-6A17-4C64-A803-2290C4A5BD9E}"/>
    <pc:docChg chg="modSld modNotesMaster modHandout">
      <pc:chgData name="Gary Kimura" userId="1f8de30a7436d95e" providerId="LiveId" clId="{C3058CB8-6A17-4C64-A803-2290C4A5BD9E}" dt="2022-02-03T03:44:32.003" v="7"/>
      <pc:docMkLst>
        <pc:docMk/>
      </pc:docMkLst>
      <pc:sldChg chg="modSp mod modNotes">
        <pc:chgData name="Gary Kimura" userId="1f8de30a7436d95e" providerId="LiveId" clId="{C3058CB8-6A17-4C64-A803-2290C4A5BD9E}" dt="2022-02-03T03:44:32.003" v="7"/>
        <pc:sldMkLst>
          <pc:docMk/>
          <pc:sldMk cId="0" sldId="257"/>
        </pc:sldMkLst>
        <pc:spChg chg="mod">
          <ac:chgData name="Gary Kimura" userId="1f8de30a7436d95e" providerId="LiveId" clId="{C3058CB8-6A17-4C64-A803-2290C4A5BD9E}" dt="2022-02-03T03:34:25.163" v="1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Gary Kimura" userId="1f8de30a7436d95e" providerId="LiveId" clId="{C3058CB8-6A17-4C64-A803-2290C4A5BD9E}" dt="2022-02-03T03:34:30.707" v="6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Notes">
        <pc:chgData name="Gary Kimura" userId="1f8de30a7436d95e" providerId="LiveId" clId="{C3058CB8-6A17-4C64-A803-2290C4A5BD9E}" dt="2022-02-03T03:44:32.003" v="7"/>
        <pc:sldMkLst>
          <pc:docMk/>
          <pc:sldMk cId="0" sldId="306"/>
        </pc:sldMkLst>
      </pc:sldChg>
      <pc:sldChg chg="modNotes">
        <pc:chgData name="Gary Kimura" userId="1f8de30a7436d95e" providerId="LiveId" clId="{C3058CB8-6A17-4C64-A803-2290C4A5BD9E}" dt="2022-02-03T03:44:32.003" v="7"/>
        <pc:sldMkLst>
          <pc:docMk/>
          <pc:sldMk cId="0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t" anchorCtr="0" compatLnSpc="1">
            <a:prstTxWarp prst="textNoShape">
              <a:avLst/>
            </a:prstTxWarp>
          </a:bodyPr>
          <a:lstStyle>
            <a:lvl1pPr algn="l" defTabSz="961884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t" anchorCtr="0" compatLnSpc="1">
            <a:prstTxWarp prst="textNoShape">
              <a:avLst/>
            </a:prstTxWarp>
          </a:bodyPr>
          <a:lstStyle>
            <a:lvl1pPr algn="r" defTabSz="961884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b" anchorCtr="0" compatLnSpc="1">
            <a:prstTxWarp prst="textNoShape">
              <a:avLst/>
            </a:prstTxWarp>
          </a:bodyPr>
          <a:lstStyle>
            <a:lvl1pPr algn="l" defTabSz="961884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b" anchorCtr="0" compatLnSpc="1">
            <a:prstTxWarp prst="textNoShape">
              <a:avLst/>
            </a:prstTxWarp>
          </a:bodyPr>
          <a:lstStyle>
            <a:lvl1pPr algn="r" defTabSz="961884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999DBDB1-A1A7-4578-9272-DF95210BD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32:13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3770 3149 21 0,'0'-19'10'0,"6"-7"-7"16,-6 15 10-16,0 3-11 16,-3-10 0-16,-3 7 1 15,-3-5 1-15,0-10-5 16,-9 2 0-16,3-5 6 0,-11 10 0 15,2-2-1-15,-9 0 0 16,-3 2-1-16,-14 9 0 16,-4 7 0-16,-8 3 0 15,-16 8-3-15,7 5 1 16,-4 11-1-16,4 0 0 16,0 8-1-16,8 10 1 15,-5-2-1-15,8 2 1 16,4 3-1-16,5-5 0 15,12 5 0-15,9 5 1 0,7-2-1 16,5-1 1-16,6 6-1 16,15-5 0-16,15-1-1 15,6-2 1-15,11-5 0 16,7-6 1-16,12 1-1 16,5-9 1-16,13-2 0 15,2-3 1-15,3-5 0 16,7-11 0-16,-10-5 1 15,3-5 0-15,7-3 0 16,-13-13 0-16,1 0 0 16,-13-6 0-16,-2-2 0 15,-1-8 1-15,-5-13-1 16,-6 2 0-16,-7-10 0 16,1 3 0-16,-6-4 1 15,-9 4 0-15,-4-9 0 16,-5 17 0-16,-6 10-2 15,-9 5 1-15,-6 8-3 0,-6-2 0 16,-17 7-4-16,-13 6 0 16,-18-3-8-16,-17 0 1 15,-18-10-2-15,-9-1 0 16</inkml:trace>
  <inkml:trace contextRef="#ctx0" brushRef="#br0" timeOffset="709.33">3157 3744 31 0,'0'-27'15'0,"12"22"-14"15,-12 5 26-15,9 0-25 16,-9 0 1-16,0 0 1 16,0 8 1-16,-9 5-6 15,-6 3 1-15,-3 8 4 16,-6 13 0-16,0 11-2 16,4 5 0-16,-1-1-3 15,9 4 0-15,0-3-4 16,6-8 1-16,6-11-7 15,9-5 0-15,9-7-1 16,6-20 0-16</inkml:trace>
  <inkml:trace contextRef="#ctx0" brushRef="#br0" timeOffset="1125.95">2341 3855 36 0,'-35'-16'18'0,"26"8"-29"16,9 8 36-16,3-5-30 16,12 2 1-16,11 6-2 15,22 2 0-15,11-5 8 16,25 8 0-16,11 0-4 15,12 5 1-15,18 6 3 16,9 2 0-16,-12-3 1 16,9 9 0-16,-6-6-7 0,6-5 1 15,-15-8-4-15,-18-24 1 16</inkml:trace>
  <inkml:trace contextRef="#ctx0" brushRef="#br0" timeOffset="1370.43">3053 4276 1 0,'-6'-8'0'0</inkml:trace>
  <inkml:trace contextRef="#ctx0" brushRef="#br0" timeOffset="1516.34">3053 4112 39 0,'-18'-16'19'0,"-21"3"-18"15,30 10 19-15,-9 3-24 16,-8 0 0-16,-4 8-3 16,-12 8 1-16,-8 15 7 15,-4 12 1-15,3 4-7 0,-5 14 1 16,14-3-4-16,9-7 0 16</inkml:trace>
  <inkml:trace contextRef="#ctx0" brushRef="#br0" timeOffset="1713.76">2832 4186 38 0,'-6'10'19'0,"39"46"-34"16,-15-40 36-16,18 8-28 15,14 5 1-15,22 2-10 16,-10-9 1-16</inkml:trace>
  <inkml:trace contextRef="#ctx0" brushRef="#br0" timeOffset="7385.96">1198 6117 17 0,'0'-8'8'0,"6"8"-16"16,-6 3 8-16,0 0 0 15,0 2 1-15,-6-3 6 16,3 4 0-16,3-1-6 16,-6 0 0-16,3-2 5 15,-6 2 1-15,4 1-2 16,-1-6 0-16,3 0-4 15,3 2 1-15,0 1-2 16,9-1 0-16,-4 1-1 16,4 0 1-16,12-1 1 0,12 1 0 15,15 2 1-15,-7 1 0 16,10-1-1-16,2 6 1 16,4-9-1-16,-3 3 1 15,8 1-1-15,-2-1 1 16,8 0-2-16,-2 1 1 15,2-4 0-15,-8 1 1 16,-1 0-1-16,10-1 0 16,2 1-1-16,-8-3 1 15,2 3 0-15,3-1 0 0,-11 3 0 16,3-5 0-16,-4 6-1 16,13-4 1-16,-10 1-1 15,1 0 1-15,-1-3-1 16,10-6 1-1,-13-2-1-15,4 3 0 0,5 0 0 16,-2 0 1-16,-7-1-1 16,1 4 0-16,2-1 0 15,4 0 1-15,-7 1-1 16,4 2 1-16,5 0-1 16,-5 2 0-16,-4 1 0 15,4 0 1-15,0-1 0 16,-7 1 0-16,4 0-1 15,-10-3 0-15,4 0 1 16,0 0 1-16,-1 0-1 16,-2 0 1-16,-7 0-1 15,1 0 0-15,0 2 0 16,-1-2 1-16,7 0 0 0,-15-2 0 16,3-4-2-16,2 1 0 15,1 0 1-15,3-1 0 16,-4 4 0-16,-2-1 0 15,-3 3-1-15,-6 0 1 16,-7 3-1-16,-5-1 1 16,-6 1-2-16,-12 2 0 0,-15 1-12 15,-11-1 1-15,-10-24-3 16,-3-15 1-16</inkml:trace>
  <inkml:trace contextRef="#ctx0" brushRef="#br0" timeOffset="8526.59">5217 6159 20 0,'0'6'10'0,"-12"-9"-3"15,9 0 10 1,0 6-16 0,0 0 1-16,6 2 2 15,0 0 1-15,12 1-6 16,8-1 1-16,7 0 2 0,-3 1 1 16,21 1-2-16,14 4 1 15,13 0 0-15,17 2 0 16,18 3-1-16,9-6 0 15,3-2 0-15,18 3 1 16,-3-1-1-16,0 1 1 16,6 0-1-16,-12-1 0 15,-6 1-1-15,-12-1 1 16,-24-4-4-16,-17 2 0 16,-13 7-8-16,-26-17 0 0</inkml:trace>
  <inkml:trace contextRef="#ctx0" brushRef="#br0" timeOffset="12879.88">6693 4329 29 0,'-9'-8'14'0,"15"16"-13"0,-3 0 15 0,3 5-17 15,-6 13 1-15,0 17 2 16,0 4 1-16,-6 19-3 15,-3-13 1-15,-9 5 0 16,0-5 1-16,1 6-1 16,5-7 0-16,3-4-7 15,6-8 1-15,3-3-4 16,3-29 0-16</inkml:trace>
  <inkml:trace contextRef="#ctx0" brushRef="#br0" timeOffset="13376.52">7026 4310 28 0,'0'-18'14'0,"30"-9"-13"0,-15 22 24 0,9-6-27 16,3 3 1-16,-1 0-1 16,1 8 1-16,0 6 1 15,-12 4 1-15,-3-5-2 16,-9 11 0-16,-6 8 2 16,-9 11 0-16,-6 2 1 15,-6 8 1-15,3 2-1 16,1 3 1-16,14-2-1 15,9-6 1-15,14-7-1 16,10-9 0-16,21-2-2 16,11-11 1-16,19-2-2 15,5-3 1-15,15-11-10 16,15-13 0-16</inkml:trace>
  <inkml:trace contextRef="#ctx0" brushRef="#br0" timeOffset="17128.91">1707 6665 31 0,'-41'8'15'0,"32"-11"-16"0,9 3 16 0,0-5-20 16,9-6 1-16,11 1-2 16,19-11 0-16,-3-3 9 15,14-3 1-15,7 1-5 16,-3-1 1-16,-7-4 2 16,4 7 1-16,-9 11 1 15,-1 2 0-15,1 11-2 16,-18 5 1-16,-6 8-2 15,-15 11 0-15,-15 8 1 16,-12 13 0-16,-18 11 0 16,-8 10 1-16,-10 3 0 15,3 5 0-15,7-14-1 16,8-4 1-16,9-8-2 16,13-6 1-16,5-13-3 15,15-8 1-15,9-13-1 16,14-5 0-16,19-22-2 15,12-10 1-15,2-16-2 0,10-5 1 16,2-6 0-16,1 1 0 16,-4 7 0-16,-5 1 1 15,-7 2 1-15,-5 5 1 16,-6 8-1-16,-10 6 1 16,-8 5-2-16,-6 5 1 15,-6 8 0-15,-6 2 0 16,-6 6 0-16,0 8 1 0,-9 3 0 15,9 0 0-15,-9 4 1 16,9 9 1-16,0 3 0 16,0 4 0-16,9 6 0 15,3-2 0-15,9-1 0 16,-4-7 1-16,16-6-2 16,9-13 0-16,8-8 1 15,13-21 0-15,5-14 0 16,13-4 0-16,2-12 0 15,-11 1 1-15,-10 5 1 16,-17 0 0-16,-12 11-3 16,-33 7 1-16,-27 19-7 15,-36 16 1-15,-26 19-8 16,-24 2 1-16</inkml:trace>
  <inkml:trace contextRef="#ctx0" brushRef="#br0" timeOffset="24684.52">4038 9120 5 0,'39'5'2'0,"53"-10"1"0,-59 5 3 0,14-2-6 15,1 2 0-15,11 0-4 16,10 0 1-16</inkml:trace>
  <inkml:trace contextRef="#ctx0" brushRef="#br0" timeOffset="25344.97">4109 9864 19 0,'54'-29'9'0,"77"21"-17"0,-86 2 20 16,29 1-20-16,18 2 1 16</inkml:trace>
  <inkml:trace contextRef="#ctx0" brushRef="#br0" timeOffset="26997.04">3711 10821 24 0,'-24'0'12'0,"3"-15"-19"0,15 9 25 16,3-2-20-16,3 3 0 15,0-6-2-15,3 6 1 16,3-3 4-16,6-2 1 16,3-1-2-16,8 0 1 15,13-2 0-15,6 3 1 0,8-4 0 16,7 1 1-16,6 0-1 15,-1 2 1-15,1 1-1 16,-7 2 1-16,-5 3 0 16,-7 2 0-16,-5 3 0 15,-9-3 0-15,-6 3-1 16,-4-2 1-16,-2 2-1 16,-9-3 0-16,-3 0 0 15,-6 3 1-15,0 0-2 16,-3-2 1-16,0-1 0 15,3 0 0-15,-6 1-1 16,3-4 0-16,-9 4 1 16,1-6 0-16,-4-3 0 15,3 1 0-15,-12 2 1 16,-3-3 0-16,-3-2 0 16,-5-3 0-16,2 3-2 15,0 0 1-15,6 2-2 16,1-2 0-16,5 2-1 0,3 1 0 15,6-1-1-15,0 3 0 16,3 0-2-16,3 3 1 16,9 0 0-16,9 2 0 15,9 3 0-15,12 5 0 16,5 3 0-16,10 3 0 16,3 2 2-16,-1 3 1 15,-11-3 0-15,-3 0 1 0,-13 6 0 16,-5 10 0-1,-6 3 2-15,-15 7 0 0,-21 9 1 16,-8 2 0-16,-10 1-7 16,-3-1 1-16,-2-8-10 15,-1-23 1-15</inkml:trace>
  <inkml:trace contextRef="#ctx0" brushRef="#br0" timeOffset="31303.35">8318 10927 37 0,'-3'-5'18'0,"-9"-3"-19"16,12 5 18-16,0-2-21 16,0 0 0-16,3 0-2 15,3-1 1-15,0-2 8 16,0 3 0-16,0 2-3 0,0-2 1 16,3 2 2-16,0 1 1 15,0 2 1-15,3 0 0 16,0 0-1-16,0 0 0 15,3 2-2-15,-1 1 1 16,1 0 0-16,3-1 1 16,0 1-1-16,-6 0 1 0,0-3-1 15,-3 0 0-15,-3 0 0 16,-3 0 0 0,0 0-2-16,0-3 1 0,-3 3-1 15,6 0 0-15,-6 0 0 16,0 0 0-16,3-3-1 15,2 1 1-15,-2-1 0 16,3 0 0-16,-6 3-1 16,0 0 1-16,0 0-1 15,0 0 1-15,0 0-2 16,0 0 1-16,0 0-4 16,-3-2 0-16,-3 2-7 15,-5 2 0-15,-13-7-4 16,-12-16 0-16</inkml:trace>
  <inkml:trace contextRef="#ctx0" brushRef="#br0" timeOffset="35854.59">8253 10615 7 0,'0'-16'3'0,"9"8"-9"16,-3 3 4-16</inkml:trace>
  <inkml:trace contextRef="#ctx0" brushRef="#br0" timeOffset="36511.23">8274 10581 22 0,'-15'8'11'0,"-6"-11"-13"16,15 3 22-16,0 3-20 15,-3-3 1-15,-3-3-1 16,0-2 0-16,-3 2 0 16,-5-2 1-16,-7 2 0 15,-3-5 1-15,-3 3 0 16,-8-3 0-16,-7-3 0 0,-6-7 1 16,4 2 0-16,-7 0 0 15,-8-2-2-15,-4 2 1 16,-11 0-2-16,-3 3 1 15,-4 5-1-15,-2 0 0 16,-12 2-1-16,-9 4 1 16,8 4 0-16,1-2 0 15,6 3 1-15,-6 0 0 16,2 5 0-16,25-3 0 0,-21 6 0 16,9 2 1-16,-7 3-3 15,7-3 1-15,6 8 0 16,2 5 0-16,-2 9-2 15,-4-3 1-15,7 2 0 16,0 3 0-16,8 3 0 16,1-9 0-16,17 4 0 15,1 5 0-15,11-6-1 16,12 0 0-16,3 3 0 16,9 3 0-16,3-3 0 15,12 3 0-15,0 0 0 16,3-6 0-16,6-2 1 15,9-1 1-15,15-1 0 16,9-9 1-16,20-3 0 16,10-7 0-16,26-9 0 0,27-4 1 15,27-9-1-15,17-7 1 16,22-14-2-16,26-8 0 16,12-2 0-16,0-8 0 15,-2-6 0-15,-19 14 1 16,-17-6 1-16,-25 3 0 15,-26 5 2-15,-24 6 1 16,-24 2 0-16,-20 6 1 16,-24 5-1-16,-19-6 1 15,-26 3-10-15,-32 3 1 16,-28 16-9-16,-29-8 0 0</inkml:trace>
  <inkml:trace contextRef="#ctx0" brushRef="#br0" timeOffset="38854.26">13896 6144 17 0,'253'18'8'0,"12"19"0"0,-193-16 0 16,29 19-8-16,21 13 1 15,15 8-1-15,-3 5 0 0,9 19-4 16,20 10 1-16,1 5-2 16,3 9 0-16</inkml:trace>
  <inkml:trace contextRef="#ctx0" brushRef="#br0" timeOffset="39063.1">16870 8218 24 0,'21'135'12'0,"-24"16"-11"15,0-101 23-15,-6 16-26 16,-3 13 1-16,-3 17 0 16,-3 7 1-16,-6-3 1 15,1-2 0-15,-4-2 0 16,3-6 0-16,3 0-1 16,6-8 1-16,6-6 0 15,6-15 1-15,6-8-5 16,6-13 0-16,3-14-6 0,-3-23 1 15</inkml:trace>
  <inkml:trace contextRef="#ctx0" brushRef="#br0" timeOffset="39394.77">16697 8906 31 0,'-12'-5'15'0,"-11"36"-23"16,11-23 25-16,-6 11-18 16,-9 13 0-16,0 18 2 15,-9 11 1-15,-8 15-1 16,8 9 1-16,9 8 0 15,12-3 1-15,18-6 0 16,9-4 1-16,6-17-1 16,3-15 0-16,6-11-2 15,6-13 0-15,2-22-5 16,4-18 1-16,9-15-7 16,8-17 1-16</inkml:trace>
  <inkml:trace contextRef="#ctx0" brushRef="#br0" timeOffset="41347.14">16233 11586 52 0,'-9'13'26'0,"6"56"-30"16,0-48 27-16,0 22-24 16,0 4 0-16,3 11-2 15,-3-5 1-15,0-5 2 16,0-8 0-16,0-6-3 15,3-2 1-15,0-11-7 16,6-2 1-16,3-14-3 16,0-18 1-16</inkml:trace>
  <inkml:trace contextRef="#ctx0" brushRef="#br0" timeOffset="41735.8">16584 11483 39 0,'0'0'19'0,"27"-5"-41"0,-12 2 37 0,12 3-15 15,2-3 1-15,-5 3 5 16,0-2 0-16,0 2-6 15,-3 2 1-15,-3 12 3 16,-4 1 1-16,-8 9-2 16,-9 8 1-16,-3 0-3 15,-2 5 1 1,-4-3-1-16,-3 1 1 0,3-1 0 16,6 0 0-16,6 1 1 15,6-6 1-15,3-5-1 16,9 2 1-16,14-7-1 15,4-6 0-15,9-8-4 16,14 3 1-16,4-11-12 16,-1-7 1-16,-5-17-4 15,-7-4 1-15</inkml:trace>
  <inkml:trace contextRef="#ctx0" brushRef="#br0" timeOffset="43391.57">12875 11660 39 0,'0'-8'19'0,"27"-10"-36"16,-12 10 35-16,3 0-21 15,6 0 1-15,-3-3 0 16,-1-2 1-16,-2 0 4 16,3-3 0-16,3 0-3 0,0 0 1 15,2 6 1-15,4 2 0 16,-6 0-1-16,-6 8 0 15,-3 2-1-15,-3 6 1 16,-6 6 0-16,-6 7 1 16,-6 0-1-16,-9 5 1 15,-9 11 0-15,0-2 0 16,-9 7 0-16,-2 8 0 0,-1-2-1 16,6-3 1-16,6-3-1 15,13-5 0 1,5-2 0-16,9-9 1 0,8-7-2 15,7-9 0-15,9-10-2 16,9-10 1-16,6-6-2 16,8-11 1-16,4-7 0 15,2 2 1-15,1-2 0 16,-4-3 0-16,-2 2 1 16,-3-2 0-16,-7 3 1 15,4 2 0-15,-12 3 0 16,-7 3 0-16,-2 5-1 15,-6 2 0-15,-3 3 0 16,-3 3 1-16,-3 10-1 16,-3 6 0-16,-3 5-2 15,-3 8 1-15,0 8 2 16,0 7 0-16,0-2 0 16,0 3 1-16,3 5-1 0,6 3 1 15,6-6 0-15,8-2 1 16,7-3-1-16,3-13 1 15,6-5-1-15,5-14 1 16,16-21-1-16,-1-10 0 16,4-17-2-16,-7-15 1 15,-5-2-6-15,-15-1 0 16,-21 5-9-16,-27 6 1 16</inkml:trace>
  <inkml:trace contextRef="#ctx0" brushRef="#br0" timeOffset="47771.19">23219 10104 19 0,'0'-8'9'0,"3"6"-9"15,-3 2 9-15,3-5-8 16,-3 5 0-16,0-6 1 16,-3 1 1-16,-6-3-3 15,-6 0 0-15,-6 0 2 16,-9 0 0-16,1 0 1 0,-1 0 1 16,-6 0-1-16,-8 3 1 15,-1 0-1-15,-9 2 0 16,-11 1 0-16,-4 2 1 15,-5 0-2-15,-6 0 1 16,-13 0-2-16,-8 2 0 16,-3 3 0-16,-3 1 1 15,-12 4-2-15,-3-2 1 16,0 0-1-16,-6 0 0 0,-3 3 1 16,0 7 0-16,3 1-1 15,-6 2 1-15,0 5 0 16,0 1 0-16,0-1-1 15,-3 9 0-15,9-4 0 16,9 4 0-16,0 2-1 16,3 5 1-16,18 6-1 15,2 7 1-15,7 1 0 16,9 5 0-16,14-8-1 16,7 2 0-16,8 1 0 15,9-3 0 1,13 0 1-16,11 0 0 0,12-3-1 15,12-5 0-15,18 3 1 16,8-4 0-16,13-1 0 16,15-9 0-16,14-5-1 15,9 0 1-15,4-5 0 16,8 0 0-16,9-5 0 0,12-4 1 16,3-1-1-16,15-6 1 15,9-3-1-15,9-5 1 16,12 0 0-16,2-5 0 15,19-3 0-15,-10 0 0 16,10 0-1-16,-6-11 0 16,-7-2 1-16,-2-8 1 15,-6 0-1-15,-13-11 1 0,-5-7 1 16,-3-12 0-16,-9-1 0 16,-12-9 1-16,-9-8-1 15,-3 0 1-15,-11-13-1 16,-19 14 0-16,-18-6-1 15,-17-3 0 1,-18-2-1-16,-27 7 1 0,-27 3-3 16,-21 11 1-16,-23 8-3 15,-33 11 1-15,-21 12-9 16,-21 19 0-16,-9 11-6 16,-17 0 1-16</inkml:trace>
  <inkml:trace contextRef="#ctx0" brushRef="#br0" timeOffset="52606.08">7747 5347 9 0,'6'-8'4'0,"15"-8"0"16,-16 11 4-16,1 2-4 15,0-4 1-15,-6 7 3 16,3-6 1-16,-6 4-10 0,0-1 0 16,-3 0 6-16,1 3 1 15,-1 0-3-15,0 0 0 16,0 0-2-16,3 0 1 16,0 0-2-16,0 0 1 15,3 0 1-15,0 0 1 16,0 0 0-16,0 0 1 15,0 0-2-15,0 0 0 16,0 3-9-16,-3 2 1 16,3-5-5-16,6-10 1 0</inkml:trace>
  <inkml:trace contextRef="#ctx0" brushRef="#br0" timeOffset="52787.21">7768 5961 67 0,'-18'-3'33'0,"6"3"-77"16,12 0 70-16,-3-2-46 15,9-22 0-15</inkml:trace>
  <inkml:trace contextRef="#ctx0" brushRef="#br0" timeOffset="53672.78">23749 10501 30 0,'-3'-13'15'0,"-15"32"-44"0,3-9 15 31</inkml:trace>
  <inkml:trace contextRef="#ctx0" brushRef="#br0" timeOffset="61660.18">17751 14711 22 0,'9'-3'11'0,"0"-2"-21"0,-3 2 12 16,0-2-2-16,0 0 0 16,0-3 5-16,3 0 0 0,0 2-4 15,-4 1 0-15,1 0 5 16,-3 0 0-16,-3 5-1 15,3-6 1-15,-3 1-3 16,-3 0 1-16,-3-1-1 16,-5-1 0-16,-1 1-1 15,0-2 0-15,-6-5 0 16,-3 0 1-16,-9-3-2 16,-8-5 1-16,-10 2-1 15,-12 3 0-15,-8 1 0 16,-9-7 1-16,-19 4-2 15,-2-1 0-15,-6-5 0 16,-12-2 1-16,-9 2-1 16,-3-2 1-16,-15 2 0 15,-12-3 1-15,0 4-2 16,-23 2 1-16,-1 2-1 16,-20 3 1-16,-4 6-1 15,-14 2 1-15,0 2-1 0,-12 4 0 16,2-1 2-16,-8 3 0 15,9 3 1-15,-15 2 0 16,12 6 0-16,-12 7 0 16,-1 3-2-16,-11 8 0 15,-3 11-2-15,-8 8 1 16,-4 5-1-16,9 2 0 16,-6 14-1-16,3 8 1 15,6 2 1-15,9 8 0 0,9-2 0 16,11 5 1-16,4 0 0 15,12 10 0-15,9-4 0 16,14 15 1-16,3 5-2 16,10 6 0-16,17-3 0 15,12 11 0-15,9-3-1 16,15-3 0-16,12 0-1 16,12 3 1-16,18-8-1 15,17-2 0-15,15-1-1 16,13-10 1-16,14 0-2 15,18 0 1-15,18-11-1 16,20-5 1-16,19-5 1 16,17-6 1-16,34-2 1 15,17-8 0-15,24-9 1 16,26 4 0-16,16-11 0 16,29-8 1-16,18-8-1 15,21-8 0-15,18-11-1 0,15 1 1 16,8-11 0-16,10-3 0 15,11-5 0-15,16-5 0 16,2 0 1-16,6-9 0 16,10 1-1-16,-1 0 1 15,9-6 0-15,-6 6 0 16,18-5-1-16,3-1 1 16,3-5-1-16,15 1 1 15,-3-1-1-15,-18 10 1 0,9-1-1 16,-17-1 1-1,-19-5-2-15,-18-9 1 0,-11-1 0 16,-39 2 0-16,-7-16 0 16,-28-8 1-16,-25-3-1 15,-21-7 1-15,-17-11 1 16,-30-6 0-16,-15-20-1 16,-12-9 1-16,-21-15-2 15,-18-16 0-15,-17-14-1 16,-22-7 0-16,-11-17-2 15,-21 1 1-15,-15-3 0 16,-24 0 1-16,-11-8 1 16,-25 1 1-16,-35 7-2 15,-42 0 0-15,-54 5-6 16,-62 16 1-16,-59 19-11 16,-60 26 1-16,-48 19-3 15,-29 3 0-15</inkml:trace>
  <inkml:trace contextRef="#ctx0" brushRef="#br0" timeOffset="-178958.65">8223 4038 1 0,'-9'-11'0'0,"3"-5"4"16,3 11 0-16,0-3-4 15,0 3 0-15,-3-6 3 16,0 3 0-16,0-3-2 15,0 4 0-15,-3-1 3 16,-2 0 0-16,-10-3-1 16,-6 0 1-16,-3 4-2 15,-9-1 1-15,-5 0-2 16,-10 0 1-16,1 0-2 16,-13 0 0-16,-5 0 0 15,-1-5 1-15,-14 2-1 0,6 3 0 16,-10 0 0-16,1-5 1 15,0-3-1-15,-10 3 1 16,7 0-1-16,-6-3 1 16,-3 5 0-16,-9-7 1 15,5 7-2-15,-5 3 0 16,-3-8 0-16,-9 8 1 16,6 0-1-16,-12 3 1 15,-3 0-2-15,0 2 1 0,-9-2 0 16,-3 2 1-16,-5 3 0 15,-1 0 1-15,-6 0-2 16,6 8 1-16,-3-3 0 16,-5 6 0-16,2 2-1 15,-6 3 1-15,-9 0-1 16,13 8 0-16,-10-8-1 16,0 5 1-16,4 8 0 15,-1 0 1-15,0 3-2 16,-3 8 1-16,7 2 0 15,-4 8 0-15,3 8 0 16,6-7 0-16,-2 4 0 16,8 3 0-16,12 11-1 15,-3-3 1-15,12 0 0 16,12 6 1-16,3-9-1 16,3 6 1-16,3-3-2 15,8 11 1-15,4 0-1 16,6 5 1-16,8-11-1 15,7 6 1-15,6 2-1 0,2 1 1 16,15-1-1-16,13 0 0 16,11-7 1-16,9 2 1 15,12 0-2-15,12 0 1 16,3 0 0-16,15 0 0 16,9-2-1-16,17-9 1 15,1 3 0-15,17-7 0 16,10 4-1-16,14 3 1 0,0 0-1 15,15-10 1-15,4 0 0 16,5-9 0-16,3-10-1 16,6 0 1-16,9-5-1 15,9-11 1-15,8-2 0 16,1-6 0-16,15-5-1 16,5 0 1-16,10-3-1 15,11 3 1-15,1-3 0 16,14 1 0-16,4-1 0 15,5 0 1-15,0-2-1 16,12-1 1-16,1-7-1 16,5 0 0-16,0-3 1 15,6 0 0-15,-6-13-1 16,12-3 0-16,-15-8 1 16,4-2 0-1,-10-19 1-15,0 0 0 0,-15-5 0 16,4 5 0-16,-13-11 0 0,-8 1 0 15,-16-6 0-15,-8-2 1 16,-1-11-2-16,-11 8 0 16,-3-6 0-16,-15-4 0 15,0-4 0-15,-6-4 0 16,-6 4-1-16,-12-2 1 16,-6-8-1-16,-3-5 1 15,-18 11 1-15,-11-11 0 16,-13 10-1-16,-14-10 1 15,-18 5-1-15,-16 11 0 0,-25-3 0 16,-31-3 0-16,-24 14-2 16,-35-11 1-16,-30 10-2 15,-30 9 0-15,-14 5-3 16,-10 7 1-16,-5 25-4 16,8 0 0-16,9 15-2 15,22 14 0-15</inkml:trace>
  <inkml:trace contextRef="#ctx0" brushRef="#br0" timeOffset="-176391.61">16337 3365 10 0,'-15'-21'5'0,"9"19"-4"16,3-4 6-16,0 4-9 15,0 2 1-15,-3-6 0 16,0 4 1-16,3-1 1 16,0 6 0-16,3-1 1 0,3 12 0 15,0 15 1-15,3 24 1 16,0 23-1-16,0 22 1 16,0 19 0-16,6 15 1 15,0-13-4-15,6 11 1 16,3-11 0-16,-3 3 0 15,-1-25 0-15,-5 1 1 16,-6-24-6-16,0-10 1 16,-3-6-5-16,-3-21 1 0</inkml:trace>
  <inkml:trace contextRef="#ctx0" brushRef="#br0" timeOffset="-175474.83">16400 3194 17 0,'-12'-11'8'0,"21"19"-13"0,3-8 8 0,5 0-3 16,13 3 0-16,21-3-1 15,11-3 0-15,22 3 1 16,17-13 0-16,21 5 2 15,24-8 1-15,23-11 0 16,10 1 0-16,17-3 1 16,-5 0 1-16,5-3 1 15,-14-5 1-15,-12 13-3 16,-7-5 1-16,-8-8-1 16,-12 5 0-16,-12-5-1 15,-3 0 1-15,0 5-2 16,-15-2 0-16,-6 5-1 15,-9 10 0-15,-5 3 0 16,-4 16 0-16,-9 16-1 16,-8 13 0-16,-7 14 0 15,-2 28 0-15,-10 19-1 16,-5 16 1-16,-9 0-1 0,-7 29 1 16,-8-11 0-16,-3 0 0 15,-3-2 0-15,0-3 1 16,0 3 0-16,2-19 0 15,7 3 0-15,0-8 0 16,3 0 0-16,0-14 0 16,-4-9 0-16,1-7 0 15,-3-15 1-15,-6-8 0 16,-3 0 0-16,-9-8 0 16,-9 0 0-16,-21 3 0 0,-21-3 0 15,-23 0 0-15,-42-3-2 16,-36 3 1-16,-48 6 0 15,-50-6 1-15,-41 0-1 16,-37 3 0-16,-8 5-1 16,2-8 0-16,37 0-3 15,23 0 1-15,38-3-10 16,43-7 0-16,35-20-2 16,39-20 0-16</inkml:trace>
  <inkml:trace contextRef="#ctx0" brushRef="#br0" timeOffset="-174783.58">16876 3892 26 0,'77'-42'13'0,"126"2"-18"0,-132 24 19 15,39-5-14-15,33-3 1 16,27-10-1-16,17 2 0 0,13 8-1 16,-1-13 1-16,4 8-2 15,-16 8 1-15,-26 2-3 16,-21 3 0-16,-21 9 0 15,-30 7 0-15,-23 7-2 16,-25 4 1-16</inkml:trace>
  <inkml:trace contextRef="#ctx0" brushRef="#br0" timeOffset="-174544.01">16656 4207 21 0,'47'-21'10'0,"150"-11"-12"0,-108 19 23 16,63-8-22-1,59-1 1-15,51 7-1 0,42 4 1 16,14 6-5-16,-11 5 1 15,-10 8-2-15,-35-19 0 16</inkml:trace>
  <inkml:trace contextRef="#ctx0" brushRef="#br0" timeOffset="-168216.39">4392 5477 28 0,'-21'-8'14'0,"12"13"-41"16,9-5 14-16</inkml:trace>
  <inkml:trace contextRef="#ctx0" brushRef="#br0" timeOffset="-167034.22">15516 3895 28 0,'0'-16'14'0,"32"16"-14"0,-23 5 15 0,9 11-16 15,15 13 0-15,9 16 0 16,5 8 0-16,-2 3 1 16,-1 2 1-16,4 0-1 15,-6-8 1-15,-7-5 1 16,-5-10 0-16,-3-9-2 15,0-13 0-15,-3 0-7 16,-4-18 1-16</inkml:trace>
  <inkml:trace contextRef="#ctx0" brushRef="#br0" timeOffset="-166810.99">15941 3932 38 0,'-24'42'19'0,"-11"104"-21"0,23-112 32 16,-18 19-32-16,-9 8 0 15,-2 2-16-15,5-5 1 16,-3-5 16-16,-2-24 1 0</inkml:trace>
  <inkml:trace contextRef="#ctx0" brushRef="#br0" timeOffset="-165385.42">16144 4321 21 0,'-33'-16'10'0,"30"10"-12"15,3 6 14-15,9-2-16 16,6-1 0-16,12 1-1 15,5 2 0-15,4-6 9 16,15 4 0-16,-1-6-2 0,10 2 0 16,14 1 2-16,12 0 0 15,7 2 0-15,17 0 1 16,9 1-3-16,18-3 1 16,15-1-3-16,5-4 1 15,10-6-1-15,0-3 1 16,5 1 1-16,-8-6 0 15,-6 5 0-15,6-12 1 16,-10-4-1-16,4 4 0 0,-12-4 0 16,-15-10 1-16,-9 8-2 15,-3 3 1-15,-21-3-1 16,-14 5 1-16,-13 3 0 16,-14 2 0-16,-7 6 0 15,-11-3 0-15,-6 6-1 16,-4-1 1-16,-2 1-2 15,-3-1 1-15,0-5-1 16,3 3 0-16,-1 0-1 16,4 5 1-16,-3 0-1 15,-3 3 0-15,0 3 2 16,-7-1 1-16,1 8-1 16,0-5 0-16,3 8-1 15,0-5 1-15,0 2 0 16,0 3 0-16,8 0-2 15,7-5 0-15,0 3 2 16,2-6 0-16,7 0 0 0,0 2 0 16,-1-2 0-16,-5 3 1 15,-3 3-1-15,-12-4 1 16,-7 4-1-16,-11 2 1 16,-12 0 0-16,3 0 0 15,-26 0 0-15,-10-6 0 16,-12 4-1-16,-2-6 0 15,-22 2-1-15,-5 6 1 16,-18-5-1-16,-18 2 1 16,-12 3-2-16,-21 0 1 0,-27 3-1 15,-17 2 1-15,-21 9 0 16,-19 2 1-16,-11 5-2 16,9 10 1-16,3-1-1 15,15-4 1-15,8 3 0 16,19 0 1-16,14 0-1 15,12-5 0-15,19 5 0 16,11-5 0-16,18 0 0 16,8 0 0-16,4 2 0 15,18-2 0-15,14 0 0 16,13-3 0-16,8 0-1 16,10-10 1-16,8 2-1 15,12-3 1-15,9 4-1 16,27-9 0-16,33-2-8 15,38-3 1-15,66 5-7 16,29-29 1 0,-181 24 14-1,0 0 0 1</inkml:trace>
  <inkml:trace contextRef="#ctx0" brushRef="#br0" timeOffset="-154349.85">8044 5101 1 0,'-23'11'0'0</inkml:trace>
  <inkml:trace contextRef="#ctx0" brushRef="#br0" timeOffset="-152985.89">8134 5120 19 0,'3'-16'9'0,"12"-5"-5"0,-12 15 10 0,0 4-14 16,-3 2 0-16,2-8-2 16,-2 2 1-16,0-1 1 15,0 4 1-15,-2-2 0 16,-4-1 1-16,0-2 0 15,0 0 0-15,-3 0 0 16,0 6 1-16,3-3 0 16,0-1 0-16,-3 1-1 15,0-6 0-15,3 6 0 16,0-5 0-16,-6 7 0 16,0-5 1-16,-6-8-2 15,7 3 1-15,-4 5-1 16,-3-5 1-16,-3-1-1 15,-3-1 1-15,-3-1 0 16,-5 0 0-16,-4 0-1 16,0 0 1-16,-5 3-1 0,-1 2 0 15,-6 1 0-15,1-1 1 16,-7-10 0-16,-3 0 1 16,-2 0-1-16,-4 2 1 15,-5-2-1-15,-3 2 0 16,-10-2-1-16,-5-5 1 15,0 7-2 1,-7-13 1-16,4 6-2 0,-6 0 1 16,-1-4-1-16,1 4 1 0,-3 0 0 15,-6-1 0-15,-3 3-1 16,-1 6 0-16,-2-1 0 16,-3 1 1-16,-3-3-1 15,3 5 1-15,-6-6-1 16,-6 7 1-16,3-1 0 15,-3-3 0-15,-9 3 0 16,0 6 0-16,-3-6 0 16,-3 3 0-16,-3-1 1 15,0 4 0-15,-5-3-1 16,-7 5 1-16,-3 0-1 16,-6 8 1-16,1 2-1 15,-10 6 1-15,-9 0-2 16,7 11 1-16,5 2 0 15,-8 5 0-15,11 4-1 16,6 7 1-16,-3 8-1 16,4 2 1-16,14 6 0 15,-6 3 0-15,6 7-1 16,9-5 1-16,18 6-1 0,3-3 1 16,15 13 0-16,15-3 0 15,11 1-1-15,1-1 1 16,14 8-1-16,10 6 0 15,8 5 0-15,9 13 0 16,6 3 0-16,4 8 1 16,17-3-1-16,6 3 0 0,21-16 1 15,-4-6 0-15,25 6-1 16,9-11 1 0,8-4-1-16,19-1 1 0,2-14 0 15,21-4 0-15,9 2 0 16,15-10 0-16,18-4-1 15,18-1 1-15,23-6-1 16,10 0 0-16,23-6-1 16,3-7 1-16,22-3-1 15,2 0 1-15,12-5-1 16,3-3 1-16,0-7 0 16,0-4 1-16,2-7-2 15,7-3 1-15,3-8-1 16,0-5 1-16,6-11 0 15,0-8 0-15,3-2 0 16,2-3 0-16,-2-8 1 16,-12 5 0-16,-9-18 1 15,-9 0 1-15,-21-9-1 0,-15-1 1 16,-20-9 0-16,-12-5 0 16,-16-8-1-16,-14-11 1 15,-18-7 0-15,-21-9 0 16,-18-12 1-16,-14-9 0 15,-19 3 2-15,-14-8 0 16,-12 1 0-16,-22 12 0 16,-17 11-3-16,-20 8 1 15,-37 5-10-15,-35 5 1 16,-36 14-10-16,-39-6 1 0</inkml:trace>
  <inkml:trace contextRef="#ctx0" brushRef="#br0" timeOffset="-149410.93">23719 10271 11 0,'0'-8'5'0,"3"3"-3"16,-3 5 6-16,0-5-5 16,0-3 0-16,-3-3 4 15,-3-2 0-15,-6 0-7 16,-9-3 0-16,-3 0 6 15,-5 0 1-15,-7-3-2 0,-12 1 0 16,-2-1-2-16,-10 1 0 16,-20-3-1-16,-6 0 0 15,-13-3-1-15,-14 3 0 16,-9-1-1-16,-18 7 1 16,-23-1 0-16,-10 8 0 15,-18 0-1-15,-2-3 1 16,-4 9-1-16,1-1 0 15,-6 6 0-15,-4 10 0 16,-2 8 0-16,-3 5 0 0,2 11-1 16,7 11 1-16,5 2-1 15,22 3 1-15,8 0-1 16,15 13 1-16,21-5 0 16,18 11 0-16,15-1-2 15,24 8 1-15,17-4-2 16,15 1 1-16,18 6 0 15,21-2 0-15,21-4 0 16,21 4 1-16,27-11 1 16,26 2 0-16,24-2 0 15,24 0 0-15,18-6 0 16,23-2 0-16,22-11 0 16,20-7 0-16,12-9 0 15,9-16 0-15,9-7 1 16,3-14 1-16,9-7-1 15,-6-14 1-15,-3-8 0 0,-12-5 1 16,-18-5 0-16,-6 0 1 16,-11-9-2-16,-16-2 0 15,-32-8 0-15,-15 1 1 16,-12-9-2-16,-27 3 1 16,-24-8 0-16,-20 2 1 15,-16-10 0-15,-23 0 0 16,-27 5-1-16,-24-10 0 0,-20-3 0 15,-16-5 0-15,-29 2-1 16,-18 1 0-16,-12 7-1 16,-21 6 1-16,-12 2-1 15,-23 5 0-15,-10 14-1 16,-26 8 1-16,-1 10-1 16,-17 16 0-16,-9 19-1 15,-15 13 1-15,-3 11-1 16,6 20 1-16,-3 4 1 15,15 18 0-15,6 10-1 16,18 14 1-16,11-3 0 16,7 13 0-16,26 5-1 15,21-2 0-15,27 0-1 16,18-5 1-16,27-1-2 16,17 1 1-16,25-3-1 15,20-5 0-15,21-6-1 16,21-8 1-16,26 1 1 0,28-9 0 15,20-4 0-15,30-12 1 16,24-4 1 0,26-9 0-16,22-10 0 0,26-3 1 15,15-10-1-15,18-9 1 16,15-7-1-16,0-3 1 16,5-13 0-16,-8-11 0 15,-12-2 2-15,-18-9 0 16,-8-7 1-16,-22-16 1 15,0-6-1-15,-26-2 1 16,-16-10 0-16,-23-1 0 0,-18-2-3 16,-15-14 1-16,-29 6-2 15,-31 0 0-15,-32-14-1 16,-30 6 0-16,-41-5-1 16,-52-1 1-16,-49-2-1 15,-52 8 1-15,-65 8-4 16,-62 12 1-16,-57 28-10 15,-54 26 0-15,-32 16-3 16,21 15 1-16</inkml:trace>
  <inkml:trace contextRef="#ctx0" brushRef="#br0" timeOffset="-145087.72">22924 10983 39 0,'3'0'19'0,"21"5"-57"16,-9 3 20-16,0-8 18 0,-15-40 0 15</inkml:trace>
  <inkml:trace contextRef="#ctx0" brushRef="#br0" timeOffset="-143766.65">23609 10700 69 0,'15'-3'34'0,"-15"6"-55"0,0-1 35 0,-3 1-37 16,-9 5 0-16</inkml:trace>
  <inkml:trace contextRef="#ctx0" brushRef="#br0" timeOffset="-140659">9065 10509 1 0,'6'-2'0'0</inkml:trace>
  <inkml:trace contextRef="#ctx0" brushRef="#br0" timeOffset="-139773.11">9107 10520 20 0,'3'0'10'0,"3"0"-11"0,-6 0 11 0,0 0-11 16,0 0 1-16,0 0 0 15,-3 0 1-15,0-3 1 16,-3 1 0-16,0-4 2 16,-3-2 1-16,-6 0 0 15,-6-2 1-15,-5-3-1 16,-4-6 0-16,-9 3-2 16,-8 0 0-16,-13-5-2 0,-2-3 0 15,-4-2 0-15,-5-1 1 16,-10-2 0-16,-11-5 0 15,-6 2 1-15,-3-5 1 16,-16 5-2-16,-8 1 1 16,-3-6-2-16,-17-3 1 15,-7 3-1-15,3 2 0 16,-9-2-1-16,-3 3 1 16,1 0 0-16,-7 4 0 0,-12 4-1 15,-5 0 1-15,-7 4-1 16,-2 12 1-16,-6 5-1 15,-4 5 0-15,-2 7-1 16,2 9 1-16,-2 6 0 16,8 1 1-16,-2 9-1 15,12 10 1-15,11 6-1 16,-3 10 1-16,16 8-1 16,8 3 0-16,6-5-1 15,12 7 1 1,-30 43-1-1,42-11 1-15,39-16-2 16,18-7 1-16,23-6-2 16,24 3 1-16,21-6 0 15,15-7 1-15,24-4-2 0,20 4 0 16,22-6 2-16,11-5 1 16,21 5-1-16,24 0 1 15,15 1-1-15,23-1 1 16,13-5-1-16,23-6 0 15,12 1 0-15,16-11 0 16,11 3 1-16,14-1 0 16,10-7-1-16,-3 0 1 15,-3-3 0-15,6 0 1 16,-6-8 1-16,3-7 0 0,-9-9-1 16,-3-8 0-16,-9-7 2 15,-12-4 0-15,-6-15 0 16,-15-5 0-16,-17-3-1 15,-16-16 1-15,-29-3 1 16,-18-12 0-16,-24-7-1 16,-18-1 1-16,-20-12-1 15,-13-12 1-15,-20-1-1 16,-15-5 1-16,-18 3-4 16,-21-3 1-16,-12 14-2 15,-30-3 0-15,-29 5-1 16,-33 5 0-16,-48 3-5 15,-47 8 0-15,-51 16-8 16,-39 10 0-16,-26 14-1 16,-4 18 0-16</inkml:trace>
  <inkml:trace contextRef="#ctx0" brushRef="#br0" timeOffset="-128933.02">9199 11044 33 0,'-6'-6'16'0,"12"1"-32"0,0 5 16 31</inkml:trace>
  <inkml:trace contextRef="#ctx0" brushRef="#br0" timeOffset="-126140.71">8003 8125 43 0,'-15'-13'21'0,"21"0"-19"15,0 8 22-15,6-1-26 16,3 1 1-16,5-3-2 16,-2 0 1-16,9 3 2 0,9-6 1 15,14-2-3-15,7-5 1 16,11-4 0-16,10-1 0 16,8-1 1-16,-3 0 0 15,-5 0 1-15,2-2 0 16,-8-3 1-16,-10-1 0 15,-8 1-4-15,-16 3 0 0,-14-3-8 16,-9 8 1 0,-18-3-2-16,-27 0 1 0</inkml:trace>
  <inkml:trace contextRef="#ctx0" brushRef="#br0" timeOffset="-125870.19">8288 7623 28 0,'-44'-8'14'0,"-4"24"-22"16,36-8 28-16,-3 5-23 15,-5 3 0-15,-4 7 4 16,0 7 1-16,-3 1 4 15,0 12 0-15,-2 7-1 0,11 0 1 16,9 11 1-16,12 0 0 31,83-16-14-31,6-37 0 16</inkml:trace>
  <inkml:trace contextRef="#ctx0" brushRef="#br0" timeOffset="-120885.75">23990 10562 59 0,'-3'0'29'0,"9"-2"-50"0,0-6 29 16,3-6-27-16,12-7 1 15</inkml:trace>
  <inkml:trace contextRef="#ctx0" brushRef="#br0" timeOffset="-33346.45">901 7570 16 0,'-24'2'8'0,"24"-4"-15"0,0 2 9 0,0 0-7 16,0 2 1-16,0 1 8 31,-83-24-4-31,181 39 5 15,-86-18 0-15,5-5 0 16,7 0 0-16,15-1 3 16,6-1 1-16,11-1-5 15,25 0 0-15,23 2-3 16,18-2 0-16,27-5-1 16,17 0 1-16,19 0-1 15,17-6 1-15,16 1 0 16,11-3 0-16,6 2 1 15,3-2 1-15,0 8 0 16,-6 2 0-16,-14 8-1 16,-10 3 0-16,-15 3-1 0,-14 0 0 15,-18 5 0-15,-12-6 0 16,-12 4-1-16,-24-4 1 16,-18-2-1-16,-21-2 1 15,-14 2 0-15,-16 0 1 16,-17-6-1-16,-21-2 1 15,-18 3-1-15,-29-3 0 16,-25 8-1-16,-11-5 0 16,-33 5-1-16,-24 0 0 0,-24 2 1 15,-18 6 1-15,-20 3-1 16,-21 5 0-16,-13 0 1 16,-2 2 0-16,3 6 1 15,3 8 0-15,-9-8-1 16,8 5 0-16,16 0-1 15,27-3 1-15,8-2-1 16,33-5 1-16,24-3 0 16,15-6 0-16,26-5-1 15,19-2 1-15,23-3 0 16,21-5 1-16,15-3-1 16,33-5 1-16,27-1-2 15,35 1 1-15,30-5-1 16,33-9 0-16,17 3 0 15,31-5 1-15,17 3-2 16,12 2 1-16,0 3 0 16,-6 2 0-16,-17 3-1 0,-16 3 1 15,-11 3 0-15,-25-1 0 16,-17 3 0-16,-18 3 1 16,-21-1-1-16,-17 4 0 15,-16-3 0-15,-20-1 0 16,-10-2-1-16,-14 0 1 15,-12 0 0-15,-27-2 0 16,-26 5 0-16,-37-1 0 16,-41 4 0-16,-36 2 0 15,-50 8 0-15,-33 2 0 0,-27 6-6 16,-6 5 1-16,6 11-9 16,27 2 0-16</inkml:trace>
  <inkml:trace contextRef="#ctx0" brushRef="#br0" timeOffset="-32009.37">10950 12277 39 0,'-21'-16'19'0,"9"18"-29"0,12 1 19 16,3 2-19-16,0 1 0 16,3-1 2-16,3 0 0 0,8 3 16 15,13-3 1-15,18 1-8 16,8 2 1-16,25-3 4 15,35-2 1-15,27-3-1 16,32-3 0-16,28-2-4 16,35-1 1-16,21-7-2 15,-3 0 0 1,12 5 0-16,0 3 0 0,-3-3 2 16,-12 2 1-16,-18-1-1 15,-24 4 1 1,9 0 0-1,-59 1 0-15,-45-1 0 16,-30 0 0-16,-23 1-2 16,-27-4 1-16,-21 1-2 15,-24 2 0-15,-15 1-3 0,-24 2 1 16,-17 0-2-16,-31 0 0 16,-20 2-1-16,-38 1 1 15,-16 5 0-15,-35-3 0 16,-16 6 2-16,-23 10 0 15,12 0 2-15,12 6 1 16,14-1-1-16,-2-7 0 16,23 4 0-16,13-4 0 15,17-6 0-15,21-5 1 16,21-3-3-16,30-5 1 0,17-2 1 16,19-6 1-16,26-8-1 15,33-5 1-15,32-3-2 16,28 0 1-16,35 3-1 15,30 3 0-15,26-1 0 16,25 8 0-16,20 1 0 16,16 2 1-16,11 5 0 15,12 6 0-15,0 0 0 16,0-1 0-16,-18 1 0 16,-18-1 0-16,-20 1-1 15,-30 2 1-15,-30 3 0 16,-24-5 0-16,-24 0 0 15,-14-3 0-15,-19 0-1 16,-14 0 0-16,-12-3-8 16,-24 0 0-16,-36 3-7 15,-32-23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08:59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8789 2969 9 0,'3'-3'4'0,"2"-10"-5"0,-5 13 5 15,6-3-3-15,0 3 0 16,0-5 0-16,3 2 0 0,0 3-1 15,3 0 0-15,0 0 2 16,0 0 1-16,3 3-1 16,6 2 1-16,2 3 0 15,7 0 0-15,0 0-1 16,9-5 1-16,8 7-2 16,10-7 1-16,-1 2-1 15,13 3 0-15,-1-8 0 16,10 3 0-16,11 2 0 15,-3-2 0-15,10 2-1 16,5-5 1-16,6 0 0 16,-3 8 1-16,6-6-2 15,3-2 1-15,3 3 0 16,1 0 0-16,-4-6 0 16,6 3 0-16,0 0-1 15,-3 8 0-15,3-5 0 16,-3 2 0-16,3 3-1 15,0-8 1-15,0-5 0 0,0 2 0 32,63-5 1-32,-7 0 1 15,-23 3-1-15,0-3 1 16,-18-5-1-16,0 2 0 16,-12 3 0-16,3-5 0 15,-12 5-1-15,3 0 1 16,0 3-1-16,-9 2 1 0,1 3-1 15,-7 0 0-15,6 0 0 16,-6 0 0 0,-3 0 0-16,1-5 0 0,8 2 0 15,-3-5 0-15,-3 3 1 16,3 0 0-16,-11 2 0 16,8-2 0-16,-3 5 0 15,-6 5 1-15,7-5-2 16,-4 3 1-16,6 2-1 15,3-5 1-15,-3 3-1 16,1-3 0-16,-1 0-1 16,3 0 1-16,-15 0 0 15,-5 0 0-15,-1 0 0 16,-15 0 0-16,-11 0 0 16,-9 0 0-16,-13 2-7 15,-8 6 0-15,-6-5-3 16,-15-16 1-16</inkml:trace>
  <inkml:trace contextRef="#ctx0" brushRef="#br0" timeOffset="13840.46">15108 7027 11 0,'-9'-10'5'0,"6"-6"-6"0,3 16 5 15,0 0-5-15,3-5 0 16,3 2 2-16,0-2 0 0,6 2 1 16,6-5 1-16,8 3 0 15,10-1 0-15,12 1 0 16,8 3 0-16,16-1 0 16,20 0 0-16,18 1-2 15,21-4 1-15,15-2-1 16,12-2 0-16,20-1 0 15,7 1 0-15,-1-4 0 16,1-1 1-16,-1 1 0 16,4-2 1-16,-15 6 0 15,-16-3 0-15,-14 2-1 16,-15 6 1-16,-24-1-1 16,-23 6 1-16,-22 6-3 15,-20 2 0-15,-27-3 0 16,-33 3 0-16,-33 0 0 15,-35 0 1-15,-42 5-1 16,-38 0 0-16,-22 3 0 16,-26 0 1-16,-4 5-1 15,-2 3 1-15,15 0-1 0,14-3 1 16,22 5-1-16,35-7 1 16,36-6-6-16,35-2 1 15,54-3-5-15,48-19 0 16</inkml:trace>
  <inkml:trace contextRef="#ctx0" brushRef="#br0" timeOffset="33943.3">1969 10284 20 0,'-65'11'10'0,"23"39"-11"0,30-34 10 0,-9 18-10 16,1 30 1-16,-10 23 1 16,9 22 0-16,12 20-2 15,27-7 0-15,18 5-1 16,38-5 0-16,33-8-3 16,30-19 1-16</inkml:trace>
  <inkml:trace contextRef="#ctx0" brushRef="#br0" timeOffset="86248.93">11473 11811 19 0,'6'-3'9'0,"27"3"-5"0,-15 0 9 0,15 0-13 16,17 3 1-16,16-3 4 15,38 3 1-15,30-1-6 16,33 6 1-16,29 3 3 16,24 2 1-16,21 3-2 15,4 0 0-15,-4 0-3 16,-12-6 1-16,-9-2-6 15,-15-3 0-15,-2-2-5 16,-25-16 0-16</inkml:trace>
  <inkml:trace contextRef="#ctx0" brushRef="#br0" timeOffset="93831.64">7143 13036 14 0,'26'-13'7'0,"40"5"-5"0,-48 5 7 0,11-2-11 16,7 2 1-16,3-2-1 15,2 0 1-15,7-1 2 16,3 1 1-16,-4 2-2 15,7-2 1-15,11 3 0 16,1 2 0-16,-1 0 0 16,7 2 0-16,-1 1-1 15,7 2 1-15,8 3-2 16,-3-3 1-16,13 6 1 16,-1-6 0-16,12 0-1 15,6 3 1-15,3-2 0 16,9-4 0-16,9 4 0 15,0-4 1-15,9-4-1 16,9 2 1-16,0-3 0 16,5-2 1-16,4-1-2 15,3 6 0-15,8 6 0 16,4-6 1-16,0 2-3 16,2-2 1-16,-2 0-1 15,8-5 1-15,1 2 1 0,2-5 0 16,-5 6 0-16,-3-6 1 15,5 8 1-15,-8-3 0 16,5 3-1-16,-5 0 0 16,3 0-1-16,5-5 0 15,1-8-1-15,5-6 1 0,4-2-1 16,8 3 0-16,6-4 1 16,7 1 1-16,5 3 1 15,15 2 0 1,6 8-2-16,18 8 1 0,-6 5-1 15,3 8 1-15,-18-5-2 16,-6 0 1-16,-17-2-1 16,-16-1 0-16,-2 0 0 15,-25-2 0-15,-11-3-1 16,-12 0 0-16,-15-6-9 16,-15 6 0-16,-18-18-1 15,-18-32 0-15</inkml:trace>
  <inkml:trace contextRef="#ctx0" brushRef="#br0" timeOffset="139921.32">11729 13126 20 0,'9'-5'10'0,"9"-11"-11"0,-9 16 10 16,3-3-12-16,6 3 0 0,6-2 0 16,2 2 0-16,13-6 5 15,6 6 0-15,5 3-2 16,13 0 1-16,11-1 0 15,22 6 1-15,20-3-1 16,12 1 1-16,20-1-1 16,25-2 0-16,21-1 0 15,23 4 0-15,9-6 2 16,30 13 0-16,0-3 2 16,18 4 0-16,21 4-1 15,-13 6 1-15,7 5-2 16,-3 0 1-16,-18-5-3 15,-6-8 0-15,-18 0-3 16,-15-8 0-16,-3-3-2 16,-23-2 1-16,-25-6-5 15,-14-5 1-15,-21-8-2 0,-18-16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11:40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7473 5535 3 0,'-6'-13'1'0,"3"15"3"0,3-2 1 16,0-2-4 0,-3-1 0-16,0 3 2 15,-3 0 0-15,0-5-4 0,0 5 1 16,0 5 2-16,0-5 1 16,0 0-2-16,0 0 1 15,3 3 0-15,0-3 0 16,3 0 0-16,0 0 0 15,6-3-1-15,0-2 1 16,6 2-1-16,0 3 0 16,6 0-1-16,9 0 0 0,8 8 0 15,4-3 0-15,9 3 0 16,14 3 0-16,7-3 0 16,17-3 1-16,3-2 0 15,13-3 1-15,11 5 0 16,12-5 0-16,12 0 0 15,14 0 1-15,-2 0-2 16,3 5 1-16,0 6-1 16,-9 5 1-16,9 0-2 15,-7-3 0-15,-5-5 0 16,0-5 0-16,-6-3 0 16,-6 0 0-16,-12-3-4 15,-9-2 1-15,-11 7-5 16,-25-15 1-16</inkml:trace>
  <inkml:trace contextRef="#ctx0" brushRef="#br0" timeOffset="18481.41">7294 7310 7 0,'-9'-2'3'0,"6"-4"-3"0,3 6 4 15,0 0-3-15,0 0 0 16,3-5-2-16,0 0 1 16,3 5 0-16,0-3 0 0,3-2 0 15,3 5 1-15,6 0-1 16,9 3 1-16,5-6 1 16,13 3 1-16,12-5-1 15,14-3 0-15,18 0 1 16,4-3 1-16,11 1-2 15,15-4 1-15,3 1-2 16,-3-3 1-16,6-2 0 16,-6 2 0-16,-6 0-1 15,-12 5 0-15,-11 1 0 16,-19-1 1-16,-5 6-2 16,-16 2 1-16,-11 1-1 15,-9-1 0-15,-12-2 0 16,-9 5 1-16,-12 0-2 15,-18 0 1-15,-15-3 0 16,-21 3 1-16,-17 0-2 16,-21 0 1-16,-12 0 0 15,-9-3 0-15,-9 3 1 16,11 0 0-16,1 3-1 0,6 2 0 16,18 3 0-16,17 0 0 15,13 3-2-15,20-1 1 16,18-2-4-16,33 0 0 15,30 3-2-15,35-11 1 16</inkml:trace>
  <inkml:trace contextRef="#ctx0" brushRef="#br0" timeOffset="21498.62">7741 8361 9 0,'-18'-16'4'0,"3"3"-3"0,12 10 5 16,0-2-6-1,0-1 0-15,-6 1 0 16,0-3 0-16,-3 6 1 0,0-4 1 16,1 1 0-16,-4 2 1 15,-3 3-1-15,6 0 0 16,0 0-1-16,6 3 1 16,3 2-2-16,9 1 1 15,6-1-1-15,12 0 1 16,3-2-1-16,14-1 1 0,13 1 0 15,5 0 0-15,16-1-1 16,5 1 1 0,18 0-1-16,4-1 1 0,8-2-1 15,9 0 1-15,6 0-1 16,3 3 1-16,-3-6-1 16,9 6 1-16,0 0-1 15,0-1 1-15,5 6-1 16,7 3 0-16,3-1 0 15,12 4 1-15,-3-4-1 16,2-2 1-16,7 0-1 16,3-5 1-16,14-3-1 15,-2 0 1-15,2 0-1 16,4-3 1-16,-4-7-1 16,7-1 0-16,-6-2 0 15,-1-11 1-15,-8 0 0 16,-4-5 0-16,-8 0 1 0,-6-3 1 15,-12 0-1-15,-15-2 0 16,-9 2-1-16,-9-2 1 16,-12-1-1-16,-21 4 0 15,-14-4-2-15,-10 6 0 16,-11 3 1-16,-12-6 1 16,-9 0-2-16,-13 0 1 15,-5 1-1-15,-12-1 1 16,-14-2 0-16,-19-3 0 0,-12 2 0 15,-14 3 0-15,-16-2 0 16,-17 0 1-16,-21-3-1 16,-9 0 0-16,-21-1 1 15,-5 4 0-15,-22 5-2 16,-12-3 0-16,-14 3 0 16,-9 0 0-16,-13 8-1 15,1 5 1-15,-6 0 0 16,-6 8 0-16,-6 3 0 15,-6 5 1-15,-6 13-1 16,-6 6 1-16,6 7-1 16,0 6 1-16,3 2 0 15,12 11 0-15,14 0-1 16,28 11 1-16,11-1-1 16,28 14 1-16,23 3 0 15,26-1 1-15,31 0-1 16,32 1 0-16,31 10 0 15,40-3 0-15,43 6-2 0,47 0 0 16,57 5-5-16,35-14 0 16</inkml:trace>
  <inkml:trace contextRef="#ctx0" brushRef="#br0" timeOffset="42561.32">2818 9763 7 0,'-15'-3'3'0,"12"-4"-3"0,3 7 4 0,0 0-3 16,0 0 0-16,-6 0 0 15,3 2 1-15,0-2-2 16,0 3 0-16,0 5 3 16,0 5 0-16,0 3-1 15,3 5 0-15,-6 8 0 16,6 11 0-16,0 7 0 16,0 12 0-16,6 12-1 15,-6 1 1-15,6 15-1 16,-3 8 1-16,3 6 0 15,3-1 1-15,-6 11-1 16,3 6 0-16,-6 4 0 16,0 1 1-16,-6 18-2 15,3 16 1-15,3 1-2 16,-6 20 1-16,3 11 1 16,0-6 0-16,0-7-2 15,0 0 1-15,-3-9 0 0,6-2 0 16,-9 0 1-16,3-10 0 15,-6-3-1-15,0-11 1 16,0 0-1-16,3-2 0 16,-9-6 0-16,4 11 0 15,5-3 0-15,0 8 1 16,0-5-1-16,-3 10 0 16,3 4-1-16,0-7 0 0,6 1 1 15,-6-5 0-15,3-3-1 16,3-14 0-16,3 4 0 15,-6-6 1-15,3-3 0 16,0-10 0-16,0 5-1 16,3-5 0-16,0 2 0 15,-6 0 1-15,6-2-1 16,0-3 0-16,0 3 0 16,0 5 1-16,6-3 0 15,-3-2 0-15,0-3 0 16,0 3 1-16,3-16-1 15,3 0 1-15,-6-8 0 16,6 0 0-16,-3-5-1 16,0-6 1-16,0 0-2 15,-3-10 1-15,-3-5-3 16,-3-9 0-16,-3-7-5 16,0-19 1-16,-18-29-8 0,-9-32 1 15</inkml:trace>
  <inkml:trace contextRef="#ctx0" brushRef="#br0" timeOffset="77708.16">16682 10202 10 0,'30'-10'5'0,"12"2"1"16,-33 3 6-16,6-1-14 15,5 4 0-15,7-1-6 16,3 3 0-16</inkml:trace>
  <inkml:trace contextRef="#ctx0" brushRef="#br0" timeOffset="77842.93">17560 10168 10 0,'164'-11'5'0,"119"6"4"16,-188 2 6-16,42 1-15 16,42-1 1-16,23 6-2 15,21 2 1-15,1 0-3 16,-4 1 1-16,-12 4-3 0,-11-12 0 15</inkml:trace>
  <inkml:trace contextRef="#ctx0" brushRef="#br0" timeOffset="89524.16">3913 10390 9 0,'-9'-2'4'0,"15"-1"3"0,-6 8 4 0,-9 11-8 15,0 16 1-15,0 26 1 16,-6 29 1-16,0 40-9 16,4 32 1-16,-4 40-2 15,15 28 1-15</inkml:trace>
  <inkml:trace contextRef="#ctx0" brushRef="#br0" timeOffset="100287.87">11027 10070 12 0,'-9'3'6'0,"3"-14"-4"0,6 11 6 0,0 0-9 15,9 0 1-15,12 0 1 16,17 3 0-16,25-1 0 16,32 4 0-16,45 2-2 15,48 2 0-15,29-2-2 16,42 3 0-16</inkml:trace>
  <inkml:trace contextRef="#ctx0" brushRef="#br0" timeOffset="104341.84">14030 11025 17 0,'-29'-10'8'0,"2"2"-5"15,15 5 9-15,0-2-13 16,0 5 1-16,0-3-2 16,9-2 0-16,15-3 2 15,15-3 1-15,29-7 0 0,43-3 0 16,32-1 0 0,56 9 0-16,48 3 1 0,30 7 0 15,24 11-5-15,6 10 0 16,-1-2-3-16,-32-16 1 15</inkml:trace>
  <inkml:trace contextRef="#ctx0" brushRef="#br0" timeOffset="126095.06">3809 9390 6 0,'9'-50'3'0,"0"13"0"0,-6 29 3 0,0 0-5 16,0 0 0-16,-3 3 1 15,0-3 0-15,0 8-1 16,6 8 0-16,-4 13 2 16,4 13 0-16,6 30-1 15,9 36 1-15,6 51 0 16,6 55 0-16,2 51-2 16,10 34 1-16,6-2-1 15,-4-4 0-15,4-28-4 16,-1-14 0-16,1-18-3 15,-15-40 0-15</inkml:trace>
  <inkml:trace contextRef="#ctx0" brushRef="#br0" timeOffset="131694.22">13572 12732 24 0,'-9'0'12'0,"15"2"-23"0,-6-2 13 15,0 0-5-15,0 0 0 16,0 0 2-16,0 0 1 16,3-2 2-16,6-1 1 15,3 0-2-15,12 3 0 16,11 0 2-16,28-2 0 15,26 7-1-15,27 3 1 16,33 5-2-16,24 6 1 16,178 13 0-1,-33-9 0-15,-32-9-3 16,-12-4 1-16,-24-5-2 16,-21-2 0-16,-18-3-4 15,-8-8 0-15</inkml:trace>
  <inkml:trace contextRef="#ctx0" brushRef="#br0" timeOffset="142415.6">3666 13557 17 0,'-9'-5'8'0,"3"-6"-6"0,6 11 9 16,0 0-11-16,0 8 1 15,6 8 2-15,3 5 0 16,0 30-3-16,6 28 0 15,6 37 2-15,-4 46 1 0,-2 49-1 16,0 46 1-16,-6 5-3 16,-6-19 0-16,3-36-6 15,6-27 1-15,18-27-2 16,-6-39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16:41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13140 5220 5 0,'6'6'2'0,"18"-14"2"16,-15 8 2-16,3-6-5 15,3 4 1-15,3-4 2 16,5 1 0-16,7-3-4 15,9 3 0-15,3-3 2 16,5 3 1-16,7-1 0 16,8 4 0-16,10-4-2 15,5 4 1-15,6 2-2 16,7 0 1-16,5-3 0 16,15 0 1-16,3-2-1 15,3 0 1-15,12-3-1 16,3 3 1-16,6-9 0 15,9 4 0-15,-3-3-1 0,6-1 1 16,9 4-2-16,-7-1 1 16,10 1-1-16,15-6 1 15,-1 0 0-15,10-3 0 16,-7 1 0-16,10 2 0 16,11 0-1-16,10 8 0 15,8 8 0-15,3-5 0 0,7 10-1 16,-1-10 1-16,-6 5-1 15,0-8 0-15,6 0 1 16,-8 3 1-16,2-3-1 16,-9 5 1-16,-5 0 0 15,-16 1 0-15,-5 2 0 16,8 0 0-16,-14 5-1 16,-12-2 1-16,-1 5-2 15,-23 0 1-15,-12 0 0 16,-15-3 1-16,-15-3-1 15,-11 1 0-15,-19 0 0 16,-11-1 1-16,-13 1-1 16,-8 0 0-16,-18 2 0 15,-12 3 0-15,-15 0-1 16,-12-5 1-16,-21 7-1 16,-8-5 1-16,-22 6 0 15,-20-6 0-15,-15 1-1 16,-33-1 0-16,-21-5 1 15,-30-5 0-15,-23 2-1 0,-39-2 0 16,-33-6 1-16,-41 0 1 16,-42 1 0-16,-48-3 0 15,-41-3-1-15,-42 3 0 16,-24 2-8-16,-33 11 1 16</inkml:trace>
  <inkml:trace contextRef="#ctx0" brushRef="#br0" timeOffset="3392.45">5270 6191 11 0,'-6'-2'5'0,"3"-4"-6"0,3 6 6 0,0 0-5 16,9 0 0-16,0 0 0 16,0 0 0-16,6 0 0 15,3 0 1-15,-3 3-1 16,9 0 1-16,11 5-1 15,7-8 1-15,6 5 0 16,11-3 1-16,4-4-1 16,2-3 1-16,7-3 0 15,8-3 1-15,3 6-1 16,10-3 0-16,5 0 0 16,6 3 0-16,15-6-1 15,12-5 0-15,9 3-1 16,15 0 0-16,17-3 1 15,13 0 1-15,8-3-1 16,7 3 0-16,14 1 1 16,6 1 0-16,9 4-1 15,1 10 1-15,-4 2-1 16,-18 6 0-16,-8-2-2 0,-16-1 1 16,-14 3-7-16,-9 5 0 15</inkml:trace>
  <inkml:trace contextRef="#ctx0" brushRef="#br0" timeOffset="17338.79">5910 7435 1 0,'116'-11'0'0,"60"-5"22"16,-224-7-22-1,331 15 3-15,-39-27 0 16,21 6 0-16,30 11 1 16,20 10-6-16,28 10 1 15,17 9 3-15,12 5 0 0,12-3-2 16,-9 0 1-16,-9-8 0 15,-30-10 1 1,-20-3-2-16,-30-8 1 0,-30 3-6 16,-12 3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18:20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9762 5009 8 0,'0'-6'4'0,"12"-10"-5"0,-9 11 4 16,3 0-4-16,0-3 0 16,0-5 1-16,-3 2 1 15,0-2 0-15,0 5 0 16,-3 0 0-16,-3-3 1 0,-3 1-1 15,-6 2 1-15,-6 0-1 16,-6 0 1-16,-12 0-1 16,1 0 1-16,-10 3 0 15,-9-3 1-15,-8 0 0 16,-21 0 1-16,-10 3-1 16,-20-3 0-16,-15 0-1 15,-15 0 0-15,-14-3-2 16,-7 6 1-16,-9-3-2 15,-14-8 1-15,-4 3-1 16,-14-3 1-16,-4 0-2 16,-11 3 1-16,3 5 0 15,-3 0 1-15,-1 0-2 16,-5 8 1-16,-3 3 0 16,0 2 1-16,0 3 1 15,-4 3 0-15,7 2-1 16,-6 0 0-16,6 8 2 15,5 6 0-15,10 2-1 0,9 8 0 16,-1 10 1-16,16 4 0 16,14 7-1-16,3-5 1 15,16 8-2-15,17 2 0 16,3 14 0-16,15-6 1 16,12 3-2-16,29-5 0 15,10-3 2-15,14-2 0 16,15-6 0-16,16-2 0 15,14-3 1-15,12-6 0 0,21-4 1 16,17-6 1-16,25-6-3 16,11-4 1-16,30-6-1 15,12-2 1-15,27-1-2 16,27-5 0-16,14 0-3 16,22 9 1-16,17-4-1 15,12 3 1-15,18-5-2 16,6 3 0-16,6 5 1 15,3-9 1-15,-3 1 2 16,2 0 1-16,13-3 0 16,-3-5 0-16,3-8 1 15,9-5 1-15,-4-6-2 16,-2-4 0-16,-9-12-1 16,-3-7 1-16,-12-9 0 15,-6-7 0-15,-9-8-2 16,-6-6 0-16,-3 1 2 0,-9-11 0 31,78-56 1-31,-84 22 0 16,-45 5 0-16,-44 10 1 15,-38 8 1-15,-34 1 0 16,-35-6-2-16,-42 8 1 16,-50-3-3-16,-49 3 0 15,-49 3-4-15,-66 10 0 16,-42 21-7-16,-51 22 1 15,-20 20-1-15,-3 4 1 0</inkml:trace>
  <inkml:trace contextRef="#ctx0" brushRef="#br0" timeOffset="1169.61">9137 7019 19 0,'-3'-31'9'0,"-9"4"-11"16,6 22 10-16,-9-3-9 15,-9-3 0-15,-8 1-1 16,-7-6 1-16,-9-5 3 0,-11-3 0 15,-10 3 0-15,-11-3 0 16,-9-5 1-16,-22-3 0 16,-14 0 0-16,-12 6 0 15,-23-6-2-15,-28 3 1 16,-20-5-2-16,-33 5 0 16,-18 5-1-16,-33 5 0 15,-9 6-1-15,-17 10 1 16,2 6-1-16,4 18 1 15,5 0 1-15,19 11 0 16,5 13 1-16,18 5 0 16,15 9 0-16,6 15 1 15,21-3-1-15,17 11 1 0,19 8-2 16,20-3 0 0,-12 56-2-1,39-21 0-15,45-8 1 16,36-14 0-16,17-12 1 15,33 1 0-15,30-9 0 16,27 10 0-16,20-3 2 16,33-5 1-16,27 3-2 15,36-8 0-15,15-6 0 16,29-5 0-16,18-13-1 16,18-5 0-16,21-11 0 15,9-8 1-15,18-5-1 16,14-14 0-16,22-7-1 15,-4-3 1-15,12-13-1 16,4-14 1-16,-16-2-2 16,-2-13 1-16,-19-14 1 15,-14-10 0-15,-9-5 0 0,-24-17 1 16,-12-2 0-16,-30-16 0 16,-26-5 0-16,-28 3 1 15,-26-9 0-15,-32 4 1 16,-40-9-1-16,-41 11 1 15,-39-3-3-15,-53-2 1 16,-57-1-2-16,-63 14 0 16,-59 8-4-16,-53 15 0 0,-55 30-5 15,-20 21 1-15</inkml:trace>
  <inkml:trace contextRef="#ctx0" brushRef="#br0" timeOffset="27697.65">11036 5231 29 0,'9'-19'14'0,"53"-15"-14"0,-38 23 15 15,21-2-15-15,20-3 0 16,25 0-1-16,26-2 1 0,18-1 0 15,17 1 1-15,16 2-1 16,6-3 0-16,2 9-1 16,1-9 0-16,-15 11 0 15,-10-8 0-15,-23 6-3 16,-17-9 1-16,-19 6-4 16,-12 3 0-1</inkml:trace>
  <inkml:trace contextRef="#ctx0" brushRef="#br0" timeOffset="27938.55">11325 4934 30 0,'-105'35'15'0,"31"34"-25"0,62-53 29 16,9 10-20-16,18-2 0 16,27 10 1-16,38 1 0 15,57 2-2-15,50-6 1 16,52 6-6-16,31 0 1 16</inkml:trace>
  <inkml:trace contextRef="#ctx0" brushRef="#br0" timeOffset="30656.33">20028 6824 28 0,'122'-6'14'0,"125"-7"-15"0,-161 13 14 16,34 3-14-16,34-6 1 15,16 3 1-15,9-5 0 16,14-3-1-16,-8 3 1 15,5-3 0-15,-14 0 0 16,-7 0-2-16,-5 5 0 16,-15 0-6-16,-18-2 0 15</inkml:trace>
  <inkml:trace contextRef="#ctx0" brushRef="#br0" timeOffset="63474.65">3002 5120 22 0,'-9'-8'11'0,"18"-3"-13"15,-9 14 12-15,3 5-14 16,3 0 0-16,-6 10-1 15,0 3 1-15,-9 14 6 16,-6 18 0-16,0 15-3 16,-5 17 1-16,-1 29 2 15,9-32 1-15,-6 85 0 16,9 18 0-16,0 11 0 16,6 13 0-1,6-11-1-15,0-5 0 0,3-13-1 16,3-18 0-16,0-14 1 15,0 0 1-15,0-13-1 16,0-19 0-16,0-10 1 0,-1-11 0 16,-2-18-2-16,3-16 1 15,-3-13 0-15,3-14 1 16,-6-21 0-16,3-21 1 16,-3-16-1-16,3-31 0 15,-3-22 0-15,3-18 1 16,-6-24-1-16,0-19 0 15,-9-18-1-15,0-21 0 16,-15-6-2-16,-2-10 1 0,2-5-2 16,6-1 0-16,0 14 0 15,3 18 0-15,6 14-2 16,9 18 1-16,0 24-1 16,0 21 1-16,0 21-1 15,9 19 1-15,-3 26-2 16,6 29 1-16,3 35 0 15,-3 34 1-15,6 61-2 16,3 48 1-16,-10 26 2 16,10 21 1-16,-3 3 0 15,-3 2 1-15,-3-15 0 16,3-19 1-16,-6-11 1 16,0-52 0-16,-6 21-5 15,-3-14 0-15,-3-15-7 16,-21-35 0-16</inkml:trace>
  <inkml:trace contextRef="#ctx0" brushRef="#br0" timeOffset="64151.05">1791 5657 34 0,'29'-40'17'0,"105"8"-18"0,-86 19 18 0,26 0-17 15,28 0 0-15,2-9-2 16,27-4 1-16,-3-3 0 15,6 5 1-15,-6 3-6 16,-12 10 0-16,-15 3-3 16,-27 8 1-16</inkml:trace>
  <inkml:trace contextRef="#ctx0" brushRef="#br0" timeOffset="64555.56">936 7601 43 0,'-23'-5'21'0,"64"5"-36"0,-2-5 45 0,38-6-36 15,48-10 0-15,45-8-2 16,32-5 1-16,31 5 10 16,2-6 0-16,0 3-12 15,-12-7 1-15,-29 4 1 16,-52-2 0-16</inkml:trace>
  <inkml:trace contextRef="#ctx0" brushRef="#br0" timeOffset="81565.36">9158 16462 25 0,'-6'-2'12'0,"-12"-33"-13"16,12 25 13-16,-3-3-14 15,-18-9 1-15,-9 1 1 16,-8-3 1-16,-16-7 0 15,-14-1 1-15,-12-3 0 16,-16-4 1-16,-23-4 0 16,-24 1 1-16,-26 0-3 0,-13-3 0 15,-17 10 1-15,-3 6 0 16,-13 11-2-16,-5 10 1 16,-6 10 0-16,-12 14 1 15,-6 16-1-15,-15 16 0 16,6 10-3-16,-9 8 0 15,15 8-1-15,12 0 1 16,24 11-2-16,20-3 0 16,13 5 2-16,32 9 0 15,15-4 1-15,21 1 1 0,27 5-1 16,20 0 1-16,33-3-1 16,27-3 0-16,18-7 1 15,33 2 0-15,29-7 1 16,31-4 0-16,38-1 0 15,29-12 1-15,40-2 0 16,20-8 0-16,21 0-1 16,30-11 0-16,17-8-1 15,16-4 1-15,-1-15-1 16,16-12 0-16,5-16 0 16,-8-11 0-16,-1-13-1 15,0-19 1-15,1-18 0 16,-15-13 0-16,-22-6-1 15,-38-10 0-15,-41 13 3 16,-43-2 1-16,-32 4-1 16,-33 6 1-16,-32-8-1 0,-39 0 1 15,-42-13-5-15,-60-16 1 16,-94-24-9-16,-72 3 1 16</inkml:trace>
  <inkml:trace contextRef="#ctx0" brushRef="#br0" timeOffset="85859.14">15959 10731 28 0,'292'-7'14'0,"104"7"-14"16,-262 0 14-16,44-6-14 0,19-4 0 15,17-11 3-15,-6-3 1 16,-2-3-3-16,-7 1 0 16,-29 5 0-16,-12 5 1 15,-33 5-6-15,-27 3 0 16,-18-2-5-16,-17-9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28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10637 4760 12 0,'15'-5'6'0,"6"-1"-5"0,-15 4 6 0,3-6-7 16,-3 5 0-16,0-5-1 15,-1 3 1-15,-2 2 0 16,0-7 0-16,-3 2 1 15,-3 0 1-15,-3-3 0 16,-2 3 0-16,-4-5 1 16,0 2 0-16,-12-2 0 15,-3-3 0-15,-6 3-2 16,-8-5 1-16,-4 4-2 16,-3-12 1-16,-5-1-1 15,-16 4 1-15,-2-7 0 16,-9 1 0-16,-7-5 0 15,-5 7 0-15,-9-10-1 16,-9-2 1-16,-6 2-1 0,-12 0 1 16,-6 2-1-16,-12-2 0 15,-6 3-1-15,-12-1 1 16,-11 4-1-16,2 2 1 16,-17 5 0-16,-1 3 0 15,-11 5 0-15,-7 5 1 16,-8 6-1-16,-3 5 1 15,-12 0-1-15,-4 5 1 0,-5 11 1 16,3 0 0-16,-6 2 0 16,9 1 1-16,-3-1-1 15,3 9 1-15,2 5-1 16,4 13 1-16,6-8-1 16,62-13 0-16,-71 42-2 15,3 8 1-15,9 10-1 16,-1 1 0-16,10 10 0 15,6 3 0-15,23 8-1 16,7-13 1-16,23 5-1 16,18-11 1-16,15 5-1 15,20-4 1-15,22-1-1 16,18-10 0-16,17 2 0 16,9-5 0-16,15 6-1 15,27-1 1-15,18 0-2 16,24-7 1-16,14-6 0 15,27 5 0-15,18-10 0 16,15 3 0-16,21-1 1 16,21 3 1-16,0-7 0 0,20-4 1 15,16-2-1-15,11-8 1 16,18-8-1-16,6-13 1 16,15-3-1-16,9-13 1 15,6 0-1-15,18-5 0 16,0-14 1-16,11-7 0 15,7-4 0-15,5-9 1 16,7-4-1-16,-1-7 0 0,1 2 0 16,-3-5 0-16,-1-8-1 15,-11 6 0-15,-7-17 0 16,1-10 0-16,-18-11 0 16,0-7 0-16,-15-14 1 15,-12-16 0-15,-18-5 2 16,-30 0 0-16,-14-8 2 15,-36-2 1-15,-21 10 0 16,-24-6 1-16,-27 9-2 16,-35 0 1-16,-33 7-5 15,-45-2 0-15,-45 6-7 16,-50 7 1-16,-44 8-7 16,-69 18 0-16,-42 25-3 15,-9 18 1-15</inkml:trace>
  <inkml:trace contextRef="#ctx0" brushRef="#br0" timeOffset="1215.45">9303 7099 23 0,'-5'-13'11'0,"-13"-19"-12"0,12 21 11 0,-9-5-12 16,-6 0 1-16,-9-5 0 16,-2 3 0-16,-10-6 3 15,-9-5 0-15,-5-6 0 16,-13-2 0-16,-8-2 1 15,-10-1 0-15,-2-8 0 16,-15-2 0-16,-6-3-1 16,-15-2 0-16,-15-1-1 15,-12 1 1-15,-20 4-1 16,-13 6 0-16,-23 3 0 16,-13 10 1-16,-14 8-2 15,-6 11 0-15,-9 18 0 16,0 9 0-16,3 2 0 15,-12 18 0-15,3 6 0 16,0 7 0-16,6 14 1 0,-3 5 0 16,12 8-1-16,12 14 1 15,-3 12-1-15,17-2 0 16,7 13-1-16,17 6 1 16,19-9-1-16,23 9 1 15,15-1-1-15,33 0 0 16,23-10-1-16,22 3 0 15,23-6 0-15,30 0 0 16,24-5-1-16,21-5 1 0,23-1 1 16,33-7 1-16,21-1 0 15,27-4 1-15,27-11-1 16,23-8 1-16,28-3 0 16,29-3 0-16,26-12-2 15,16 2 1-15,21-16-2 16,29-11 0-1,328-39 0 1,-129-8 0-16,-65-8 1 16,-50-11 1-16,-27-7 0 15,-33-3 1-15,-18-11 1 16,-20-16 1-16,-34-2 1 16,-14-16 0-16,-36-6 0 15,-27-2 0-15,-23-11-1 16,-30 3 0-16,-31-5-1 15,-22-6 1-15,-31-5-4 16,-38 6 0-16,-36-9 0 16,-42 3 0-16,-45 16-3 15,-56 18 1-15,-65 19-8 0,-78 35 1 16</inkml:trace>
  <inkml:trace contextRef="#ctx0" brushRef="#br0" timeOffset="12446.35">10063 17126 40 0,'26'-2'20'0,"192"-17"-38"0,-126 14 21 16,51 0-14-16,53-3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0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6610 3032 10 0,'-3'-5'5'0,"12"-11"-6"0,-9 16 5 15,6 0-5-15,0 0 1 16,2 0 0-16,1 0 1 15,0 0-1-15,6 0 0 16,3-5 1-16,0 2 1 16,3 3 0-16,6-5 0 15,8 5 0-15,4 0 0 0,6 0-2 16,5 5 1 0,13 3-1-16,5-5 0 0,19 2-1 15,14-5 0-15,9 0 0 16,18-5 1-16,15 10 2 15,3-5 0-15,11-5 0 16,13 5 0-16,9 5 1 16,8 3 0-16,7-3-2 15,2 6 0-15,1 5-1 16,2-1 1-16,9-1-1 16,1-1 0-16,8-3-1 15,6-4 1-15,6-4 0 16,4 4 1-16,5-6-1 15,9 0 1-15,3 0-1 16,12 0 1-16,0-6-1 16,3 4 1-16,8 2-1 15,7-13 0-15,6 2 0 16,12 3 0-16,5-5 0 0,-2 5 1 16,5 0-1-16,7 0 1 15,-18 3 0-15,2 2 0 16,-5-2 0-16,-6 2 0 15,-6-2 0-15,-13-3 0 16,-22 3-1-16,-19-3 1 16,-24 5-1-16,-5-2 0 15,-31 5-7-15,-5 13 0 0</inkml:trace>
  <inkml:trace contextRef="#ctx0" brushRef="#br0" timeOffset="14805.13">3127 3720 18 0,'-21'0'9'0,"9"-5"-8"16,12 7 10-16,-9 4-12 15,4 4 0-15,-4 6 0 16,-6-5 1-16,-6 7 0 16,-3 6 0-16,-3 5-1 15,-5 3 1-15,-1 13 0 16,-9 8 0-16,-3 13 0 15,-5 3 0-15,2 5 0 0,-2 26 1 16,-7 4 0-16,3 1 1 16,-11 14-1-16,5 11 1 15,-8 5-1-15,8 8 0 16,-5 8 0-16,-3 0 0 16,-7 7-1-16,7 12 1 15,2-9-1-15,7 16 1 16,2 1-1-16,12 7 0 15,4 0 0-15,-1-8 0 0,6 8 0 16,7-7 0-16,11-9 0 16,9 3 0-16,0-8 0 15,9-8 0-15,9 6 0 16,0-6 0-16,6 0 0 16,11 3 0-16,16-6 0 15,0 8 0-15,8 6 0 16,1-8 0-16,8 0 0 15,1-1 1-15,8-15 0 16,13 0 0-16,-4-5 0 16,7-11 1-16,-1-8 0 15,0-13 1-15,10-9-1 16,-10-9 0-16,6-1 0 16,0-8 0-16,-5 1-2 15,2 2 0-15,-8 8-9 16,-13 18 1-16</inkml:trace>
  <inkml:trace contextRef="#ctx0" brushRef="#br0" timeOffset="23212.2">8928 4908 20 0,'-3'-3'10'0,"9"-5"-10"0,0 8 10 0,3 0-15 16,3 0 0-16,6-2-1 15,3-4 1-15,-3 1 8 16,0 0 1-16,5-3-3 15,4 0 0-15,3-3 3 16,3 6 0-16,2 0 1 16,1 0 0-16,0 2-2 15,6 3 1-15,8-5-4 16,-2-3 1-16,5 0-1 16,13 0 0-16,2-3 0 15,4 6 0-15,2 0 0 16,4 2 1-16,2-2 0 15,3 10 0-15,-2-2 0 16,2 5 0-16,0-3-1 16,7 0 1-16,2 0-1 15,0 1 0-15,9-1 0 16,-8-2 0-16,5 2 0 0,0-2 0 16,6 2 1-16,0 0 0 15,4-2-1-15,5 0 0 16,9-1 0-16,-3-4 0 15,6-4 1-15,-3 1 0 16,6-3-1-16,0 0 0 16,0 0 0-16,9 3 0 15,-12 2 1-15,6 3 0 0,0 3-2 16,-3 2 0-16,-6 3 0 16,6-5 0-16,-3 2 0 15,-6-5 1-15,0 3 0 16,6-3 0-16,-9 5 1 15,-3-5 1-15,-3 3-1 16,6-1 1-16,-9 1 0 16,7 2 0-16,-10 0-2 15,0-2 0-15,-6 5 0 16,-12-8 0-16,4 3 1 16,-4 2 0-16,-6-5-1 15,7 3 1-15,2-3 0 16,3-3 0-16,4-2-4 15,-13 2 1-15,-6-5-7 16,-2 5 0-16</inkml:trace>
  <inkml:trace contextRef="#ctx0" brushRef="#br0" timeOffset="37896.09">18031 8035 12 0,'44'0'6'0,"40"-2"-7"16,-57-4 6-16,17-1-6 15,13-7 1-15,17-2-1 16,21 1 1-16,19-7 3 16,22 4 1-16,22-1 1 15,36 9 0-15,26 4 1 16,30 6 0-16,21 8 0 15,27 11 0-15,2 7-4 16,10-2 1-16,5-3-3 16,-14 3 1-16,-12-3-4 0,-16-10 1 15,-17-3-6-15,-17-6 1 16,-22-4-2-16,-21-30 1 16</inkml:trace>
  <inkml:trace contextRef="#ctx0" brushRef="#br0" timeOffset="39771.45">4196 9745 23 0,'6'-24'11'0,"29"-8"-9"15,-14 24 11-15,18-2-14 16,14-4 1-16,28 1-2 15,26 0 1-15,39 0 1 16,21-3 0 0,32 0 0-16,24-5 0 0,12 0-1 15,1-9 1-15,5 12 0 0,-27 2 0 16,-6 8-5-16,-14 11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4:11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6857 6003 20 0,'0'-2'10'0,"6"-33"-6"0,0 27 10 16,0-2-15-16,6-1 1 15,5 1-1-15,7-1 1 16,9 3 0-16,18 3 1 16,5-6-1-16,24 9 1 15,19 2 0-15,11-3 0 16,24 6 0-16,12 5 0 15,2-3 0-15,7-3 1 16,9 4 0-16,-9-6 1 16,-6 2-1-16,-7 4 1 0,-14-6-1 15,-3-3 1-15,-3 8-1 16,-14-2 1-16,-13 0-3 16,-12-9 1-16,-14 1-6 15,-10 0 1-15,-23-1-5 16,-30-9 0-16</inkml:trace>
  <inkml:trace contextRef="#ctx0" brushRef="#br0" timeOffset="2881.2">4062 6091 11 0,'-9'0'5'0,"0"-8"1"16,9 8 5-16,0-3-10 15,0 0 0-15,0 3 0 16,9 0 0-16,9 3-2 16,17 0 1-16,25 2 1 15,26 0 1-15,33 1-1 16,18-1 0-16,36-2 0 16,5-3 0-16,13-8-1 15,5-6 0-15,-8-1-4 0,2-1 0 16,-14-11-1-16,-9 3 0 15</inkml:trace>
  <inkml:trace contextRef="#ctx0" brushRef="#br0" timeOffset="5583.97">10697 6080 5 0,'-9'11'2'0,"0"-9"0"0,9 4 3 0,-3-6-4 15,0 2 0-15,0 1 1 16,0 0 0-16,3-1-3 16,0 1 1-16,6 2 1 15,6 0 1-15,3 3-1 16,8-5 1-16,10-3 0 15,9 0 0-15,11-5 0 16,16 2 0-16,17-5 0 16,12 3 0-16,24-8-1 15,27-1 0-15,24-1 0 16,20 7 0-16,25-8 0 16,14 8 0-16,21-3-1 15,9-2 1-15,0 5-1 16,3-5 0-16,-4 2 0 15,10-2 1-15,-3-8-1 16,3 2 1-16,-3-7-1 0,-9 2 1 16,-21 8 0-16,-12 3 0 15,-23 8 0-15,-7 2 0 16,-32 19-7-16,-24 16 1 16</inkml:trace>
  <inkml:trace contextRef="#ctx0" brushRef="#br0" timeOffset="11935.42">1811 7353 20 0,'-17'-27'10'0,"14"17"-9"0,3 4 11 16,0 1-13-16,0 5 0 16,3-5 0-16,-3 5 0 15,6 2 1-15,-6 4 0 16,0 10 0-16,0 10 0 15,0 19 1-15,3 3 1 16,3 7 0-16,5 9 1 0,4-6 1 16,3-2 0-1,6-6 0-15,3-5 0 0,3-11-1 16,-1-10 0-16,4-11 0 16,-3-13 1-16,6-16-1 15,-1-15 0-15,16-20-1 16,-1-4 0-16,-2-6 0 15,-6-8 0-15,-1-5-3 16,-8 8 0-16,-3 8-5 16,-6 7 0-16,0 14-5 15,-16 8 0-15</inkml:trace>
  <inkml:trace contextRef="#ctx0" brushRef="#br0" timeOffset="12655.69">2767 7771 30 0,'-24'-5'15'0,"30"-11"-21"15,-3 13 22-15,3-2-19 16,-3 2 1-16,6-2 0 16,3-3 0-16,0-5 4 15,3-6 0-15,-6-5-2 16,-1 0 0-16,7-7 2 15,3-9 0-15,-3-2-1 16,3-6 1-16,0-2-1 16,3 0 0-16,2 2-1 15,1 3 1-15,0 3-1 16,-6 10 0-16,6 0 0 0,-6 8 0 16,5 3-1-16,-5 3 1 15,-3 2 1-15,3 8 0 16,0 0 1-16,-3 3 1 15,3 2 0-15,-6 3 0 16,2 3 0-16,4-6 1 16,0 6-2-16,-3 4 0 15,9 9-1-15,-6 8 1 0,6 8-2 16,-7 5 0-16,-2 8 0 16,3 0 0-16,-3-3 0 15,3 3 0-15,-9-5-3 16,0 0 1-16,0-1-6 15,-3-2 1-15,-3-5-3 16,-9-16 0-16</inkml:trace>
  <inkml:trace contextRef="#ctx0" brushRef="#br0" timeOffset="12825.97">2776 7676 35 0,'-33'-11'17'0,"66"3"-25"16,-18 0 32-16,20-2-30 15,16-9 1-15,32 0-12 16,28-12 0-16</inkml:trace>
  <inkml:trace contextRef="#ctx0" brushRef="#br0" timeOffset="13135.55">4440 6919 41 0,'-42'0'20'0,"-26"32"-32"0,41-19 38 0,-12 13-30 16,-14 6 1-16,2 8-6 15,3-3 1-15,7 2 7 16,14-7 0-16,6 0-6 15,12-8 0-15,12-11 4 16,18-5 0-16,18-5 4 16,14-6 0-16,16 0 3 15,2-2 1-15,1 0 0 16,-10 2 0-16,-14 3-2 16,-19 5 0-16,-26 11 0 15,-20 11 0-15,-28 4-5 16,-38 4 1-16,-10 7-6 15,-17-5 1-15</inkml:trace>
  <inkml:trace contextRef="#ctx0" brushRef="#br0" timeOffset="14787.35">2154 8977 20 0,'0'0'10'0,"0"-8"-10"0,0 11 11 0,0 0-12 15,0 5 1-15,0 7-1 16,-6 9 0-16,3 0 2 16,3 13 0-16,0 8 0 15,0 13 0-15,-6 8 2 16,3 22 0-16,3 15 0 16,0 19 0-16,3 21 0 15,3 21 1-15,-3 8-1 16,6 18 1-16,0 14-2 15,3 18 0-15,-9 8 0 16,3 6 1-16,-3 15-1 16,-6 6 0-16,3 13-1 15,-15 2 1-15,6 3 0 16,0 8 1-16,0-5-1 16,0-5 0-16,-6-3 0 0,6 2 1 15,0-7-1 1,9-17 0-16,0-20-5 0,3-24 0 15,3-30-8-15,-3-31 0 16,9-48-2-16,-27-47 0 16</inkml:trace>
  <inkml:trace contextRef="#ctx0" brushRef="#br0" timeOffset="15988.74">1972 9102 18 0,'-3'-19'9'0,"78"-26"-12"15,-55 29 12-15,28-2-12 16,18-9 0-16,26-4-1 16,9-6 1-16,24 2 5 15,15-5 0-15,15-2-1 16,8 2 1-16,1 6 2 15,-3 5 0-15,-9 5 1 16,-24 3 1-16,-12 5 0 16,-12 5 0-16,-9 1-1 15,-17 5 0-15,-16-1-1 16,-11 4 0-16,-10-1-1 16,-2 0 1-16,-12 3-2 15,-3 3 0-15,0 2-1 16,-4 6 1-16,-2 7-1 15,3 14 0-15,-3 13-2 0,0 16 1 16,-3 24-1-16,0 28 1 16,-1 22-1-16,-2 27 1 15,0 15 0-15,3 27 0 16,0 18-1-16,-6 21 1 16,3 14 0-16,6 0 0 15,6 13 0-15,2 2 1 16,4 1 0-16,3-6 0 15,-6-5 1-15,-4 2 0 0,-5-7 0 16,-3 0 0-16,-3-19 0 16,-6-11 0-16,-3-18-1 15,0-21 0-15,0-18-1 16,-3-22 1-16,-3-24-1 16,3-15 1-16,0-22 0 15,0-10 0-15,-3-19 0 16,0-16 1-16,-3-7-1 15,-6-6 1-15,-3-6-1 16,-3 1 0-16,-11 3-2 16,-1-3 1-16,0-1-1 15,-6 1 1-15,-5 0-1 16,-4 0 1-16,-3-6 0 16,-8-2 1-16,-7 8 0 15,4 0 1-15,-10 0-1 16,-5 5 1-16,0 0-1 15,-13 0 0-15,-8 3-1 0,-9 5 1 16,3-6-1-16,-21 4 0 16,-9 5 0-16,-3 5 1 15,-6-8-1-15,3-3 1 16,12-8-5-16,6-12 1 16,9-6-9-16,17-16 0 15,19-21-4-15,14-19 0 16</inkml:trace>
  <inkml:trace contextRef="#ctx0" brushRef="#br0" timeOffset="20853.28">10342 7906 23 0,'-18'-6'11'16,"15"17"-11"-16,6-6 11 0,0 6-12 15,3 13 1-15,3 2 0 16,3 11 0 0,3 6 1-16,3 4 0 0,3 1 1 15,-3-3 0-15,-3-3 1 16,-4 3 0-16,1-11-3 16,-3-2 0-16,-3-8-7 15,3-13 1-15</inkml:trace>
  <inkml:trace contextRef="#ctx0" brushRef="#br0" timeOffset="21019.3">10473 7736 29 0,'15'-42'14'0,"83"-11"-16"0,-65 37 22 16,15 3-24-16,11-5 0 0,4-1-11 15,-1 3 0-15</inkml:trace>
  <inkml:trace contextRef="#ctx0" brushRef="#br0" timeOffset="21216.75">10432 8075 43 0,'0'3'21'0,"41"-22"-34"15,-17 14 40-15,21-3-40 16,17-13 1-16,19-11-7 16,-1-8 0-16</inkml:trace>
  <inkml:trace contextRef="#ctx0" brushRef="#br0" timeOffset="21932.62">11262 7869 27 0,'-18'34'13'0,"24"40"-15"0,0-53 21 0,0 14-19 16,3-1 0-16,3 11 0 16,3-5 1-16,3-6-2 15,-6-7 0-15,-1-6 1 16,1-11 1-16,-3-4 1 16,0-17 1-16,-3-5 0 15,0-10 0-15,-3-11 1 0,0-3 0 16,0-8-2-1,0-4 1-15,3-12-3 0,3 3 0 16,3 0-2-16,6 0 1 16,-3 11 0-16,-1 5 0 15,1 6 0-15,0 1 1 16,-3 7-1-16,-3 4 1 16,-3 6-2-16,0 5 1 15,-3 8-1-15,-3 8 0 16,0 8 0-16,0 8 0 0,-3-5 0 15,3 5 1 1,-3 7 2-16,3 6 0 0,-3 1 1 16,0 4 1-16,0 6 0 15,0-1 0-15,-3 4 0 16,0-1 0-16,0-2-2 16,3-6 1-16,3-7 0 15,9-4 0-15,9-4-1 16,9-3 1-16,6-3 0 15,11 0 0-15,7-7 0 16,2-4 0-16,7-2-9 16,-7 3 1-16,-2-1-6 15,-24-9 0-15</inkml:trace>
  <inkml:trace contextRef="#ctx0" brushRef="#br0" timeOffset="22504.53">12036 7996 31 0,'6'42'15'0,"9"-8"-17"0,-12-23 22 0,-3 5-20 15,-6 2 1-15,-6-4 0 16,-6-4 0-16,0 1 0 15,0-11 0-15,3-11 1 16,7-13 1-16,5-2-2 16,11-11 1-16,13-13-1 15,12-6 0-15,3-5-2 16,11 0 0-16,1 3 0 16,0 3 1-16,2 2 0 15,4 8 1-15,-7 5 0 16,-2 6 1-16,-3 5-1 15,-6 5 1-15,-4 13-1 16,1 8 0-16,-3 9-2 0,-3 10 1 16,-1 10 0-16,-2 6 1 15,0 5 0-15,3 13 0 16,-6 0 0-16,-1 6 1 16,-2 0-4-16,0-9 0 15,-6-7-7-15,-3-3 0 16,-6-8-2-16,-15-13 0 15</inkml:trace>
  <inkml:trace contextRef="#ctx0" brushRef="#br0" timeOffset="22660.44">12259 7879 34 0,'-9'-13'17'0,"27"-11"-24"0,-3 19 32 0,-3-6-27 16,6 1 0-16,12-6-7 15,8 0 1-15,7 3 4 16,0-14 1-16</inkml:trace>
  <inkml:trace contextRef="#ctx0" brushRef="#br0" timeOffset="23285.62">13188 7818 27 0,'3'0'13'0,"6"22"-17"0,-9-17 22 16,0 3-17-16,-3 8 1 16,-3 5 3-16,0 0 1 0,3 0-5 15,0-5 0-15,0-5 5 16,3-3 0-16,0-6 0 16,0-7 0-16,3-8-2 15,9-11 0-15,6-13-4 16,6-5 1-16,5-9-2 15,7-4 0-15,3 10-1 16,-1 2 0-16,-5 6 0 16,-3 6 0-16,-6 4 1 15,-3 9 1-15,-4 4-1 16,-2 4 0-16,-3 5 0 16,-3 5 0-16,3 2 0 15,-6 3 1-15,3 1 1 16,-3-1 0-16,3-2 1 15,0-1 1 1,18-15 0 0,-1 5 0-16,1-2-2 0,0 4 0 15,0 6-2-15,0 8 1 16,-1 5-2-16,1-2 0 16,0 10 0-16,-3 11 0 15,-3 2 2-15,-7 9 0 16,-8 2 0-16,-3-3 1 15,-6-2-6-15,-6-3 0 16,-5-3-6-16,5-15 0 0</inkml:trace>
  <inkml:trace contextRef="#ctx0" brushRef="#br0" timeOffset="23483.05">14325 7599 47 0,'3'21'23'0,"18"48"-31"0,-15-43 40 0,0 14-34 16,-6 8 1-16,-3-1-10 16,-9-4 1-16,-6-6 4 15,-3-8 1-15</inkml:trace>
  <inkml:trace contextRef="#ctx0" brushRef="#br0" timeOffset="23648.01">14054 7633 42 0,'30'-32'21'0,"41"-13"-30"0,-47 30 36 15,18-9-30-15,8 0 1 16,13-2-6-16,5-4 0 15,-8 4 3-15,-7 2 0 16</inkml:trace>
  <inkml:trace contextRef="#ctx0" brushRef="#br0" timeOffset="23825.9">14233 7750 52 0,'21'-3'26'16,"59"-21"-45"-16,-53 19 50 0,14-3-41 15,10-5 0-15,6-1-12 16,-1-4 1-16</inkml:trace>
  <inkml:trace contextRef="#ctx0" brushRef="#br0" timeOffset="24007.84">14152 8025 30 0,'-26'18'15'0,"46"-7"-17"0,-8-14 20 15,15-2-23-15,18-3 1 16,17-13-11-16,22-11 0 15</inkml:trace>
  <inkml:trace contextRef="#ctx0" brushRef="#br0" timeOffset="24246.33">15185 7609 25 0,'110'-37'12'0,"-41"-23"-11"0,-57 46 18 0,0 6-20 16,-6 3 1-16,-6 8-1 16,-15 7 1-16,-15 4-1 15,-12 1 1-15,4 7-1 16,5 4 1-16,3 0 0 15,12-4 1-15,12-1 2 16,24 0 1-16,24 5 1 16,14-2 0-16,7-3 0 15,5 1 1-15,-8 1-3 16,-13 1 1-16,-23 5-4 16,-30 6 1-16,-32-1-5 15,-52 6 1-15,-38 5-9 16,-12-11 1-16</inkml:trace>
  <inkml:trace contextRef="#ctx0" brushRef="#br0" timeOffset="30865.93">10018 7220 20 0,'-9'6'10'0,"3"2"-8"0,6-8 11 16,0 0-13-16,-3 0 0 15,-3 2 2-15,-3-2 1 16,-3 3-3-16,-3-3 1 15,-3 0 2-15,-2 0 1 16,-4 0 0-16,-6 0 1 16,-9 5-1-16,-11 11 0 15,-7 5-1-15,-2 8 1 16,-13 1-2-16,-8 9 0 0,-9 1-2 16,2 10 1-16,-14 8-1 15,0 11 1-15,-3 5-1 16,-1 8 1-16,-5 8-1 15,3 5 1-15,0 14-1 16,0-1 0-16,0 12 0 16,3 12 0-16,2 5 0 15,1 1 0-15,9 10-1 16,17-2 0-16,10-6 1 16,11-5 0-16,7-3 0 15,11-8 0-15,9 3 0 16,6-5 1-16,7 3-1 15,2-4 0-15,-6 4 0 16,3 15 1-16,-9 8-1 16,-6 13 1-16,-5 3-1 15,-7 3 0-15,0 2 0 0,-2 1 0 16,5-4 0-16,3 1 0 16,3-3 0-1,4-10 0-15,8 2 0 0,6-11 0 16,9-2 0-16,6-3 1 15,6-5-1-15,3-5 0 16,6 0 0-16,12-17 0 16,14 1-1-16,4-13 1 0,11-3 0 15,7-14 0-15,-4-2 0 16,10 0 0 0,8 3 0-16,-2 0 0 0,8 2-1 15,-6-10 0-15,13-1-1 16,8-2 1-16,0-5-1 15,0-3 1-15,7-2 0 16,2-3 0-16,0 2 2 16,0-7 1-16,-6 2 0 15,12 6 1-15,-2-1-1 16,8 1 0-16,0-4 0 16,18-4 0-16,5-6-3 15,13-13 0-15,12-5-1 16,-3-11 1-16,8-2 0 15,1-3 1-15,-9-1-1 16,-4 1 0-16,-2 3 1 16,-12-3 1-16,0 0 0 15,-6-1 0-15,-3 1-1 16,6-8 1-16,-4-5 0 0,4-3 0 16,-12-5-1-16,3-1 0 15,-3-10 0-15,-3 1 0 16,-6-4 0-16,-3-2 1 15,3 2 0-15,-9-7 1 16,-8-3 0-16,-1 0 1 16,3 0-1-16,-6-3 0 15,-3-8-1-15,-2-2 1 16,2 0-3-16,-6-6 0 16,-6 0 0-16,-5 1 1 0,-13-1 0 15,-8 3 0-15,-13 8 1 16,-11 5 1-16,-9 1 0 15,-6-4 1-15,0-10-3 16,5-2 1-16,10-12-2 16,9-9 0-16,8-12-2 15,7-5 1-15,11-4-1 16,-5-1 0-16,-7 5 2 16,-2 11 1-16,-12 5 0 15,-10 8 0-15,-14 8 1 16,-6 6 1-16,-12 7 1 15,-3 6 0-15,0-11-3 16,6-6 0-16,15-18-3 16,20-13 1-16,28-18-1 15,11-11 0-15,27-21 3 16,9 2 0-16,4-8 2 16,5 3 0-16,-9-2 2 0,-12 18 1 15,-12 10 0-15,-23 6 0 16,-16 8-3-16,-14 7 1 15,-12 6-3-15,-7-5 1 16,-2 2-2-16,3-10 1 16,6-13-4-16,15-11 1 15,20-14-1-15,7-4 1 0,14-9 1 16,6-5 1-16,12 1 2 16,-2 1 0-16,-7 4 2 15,-12 7 0-15,-17 17 0 16,-13-1 0-16,-14 6-2 15,-12 2 0-15,-18 3-2 16,-12 0 0-16,-12 7-1 16,-6-9 0-16,-3-1-3 15,-2 3 0-15,5-8 0 16,9 2 1-16,6-10 2 16,9 11 1-16,3-3 2 15,3 2 0 1,-18-34 2-1,-15 24 1-15,-14 14 0 16,-13 10 0-16,-14 15-2 16,-22 11 0-16,-2 9-2 15,-9 7 1-15,3 0-2 16,-7 3 1-16,10 0 0 16,12-3 0-16,5-8 0 0,7 5 0 15,3 1 1-15,14 10 0 16,0 0-1-16,-5-2 1 15,-7 2-1-15,-2 5 1 16,-9 3-1-16,-13 5 0 16,-17 3-1-16,-6 8 0 15,-9 3 0-15,-21-1 1 16,0 14-1-16,-3 0 1 0,-11 8-1 16,8 7 1-16,3 1 0 15,0-1 0-15,6 6-1 16,0 0 1-16,9 0-1 15,0 5 1-15,6-5 0 16,0 3 0-16,9-6 0 16,-3 3 0-16,3 0 0 15,3-3 0-15,3 3 0 16,-3 3 0-16,0 2-1 16,-4 8 1-16,-2 11-1 15,-6-13 1-15,-3 10 0 16,6 3 0-16,-9 2 0 15,3 0 0-15,0 3-1 16,-3 6 1-16,-8-1 1 16,2 8 0-16,3-2 0 15,-6-6 1-15,15 3-1 16,6 3 0-16,9-3-6 16,-4 2 1-16,7 12-10 0,9-14 1 15,9-19-3-15,11-18 0 16</inkml:trace>
  <inkml:trace contextRef="#ctx0" brushRef="#br0" timeOffset="32531.02">22073 5593 30 0,'-6'-42'15'0,"-62"5"-16"0,44 21 16 16,-21-2-16-16,-26-4 1 15,-22-4-1-15,-23 7 0 16,-21 3 1-16,-17 1 0 16,-22 1-1-16,-18 6 1 15,-8 8 0-15,-6 0 1 0,-4 3 1 16,4 13 0-16,0 5 1 15,2 11 0-15,19 8 0 16,2 7 1-16,10 6-1 16,5 8 0-16,12 13-2 15,18 13 0-15,9-2-1 16,27 10 1-16,15 11-2 16,26 3 0-16,28 2 0 15,29 2 0-15,29 9-1 16,37 0 1-16,29 0 0 15,33-14 0-15,39 14 0 16,24-14 1-16,26 1 0 16,27-17 1-16,36-10 0 15,9-8 0-15,20-10 0 16,16-19 0-16,8-13-1 16,-2-16 1-16,-4-16 0 15,1-19 0-15,-19-5 0 16,-17-15 0-16,-27-17 0 0,-9-15 1 15,-33-11 0-15,-23-11 1 16,-34-8 0-16,-29-7 0 16,-29-3 0-16,-40-6 0 15,-38-10 0-15,-33 3 0 16,-39-8-1-16,-38-6 0 16,-36 1-1-16,-24 12 0 15,-9 9-1-15,-2 13 0 0,11 13-4 16,12 10 1-16,15 22-9 15,21 21 0-15,11 5-2 16,22 3 0-16</inkml:trace>
  <inkml:trace contextRef="#ctx0" brushRef="#br0" timeOffset="33283.27">24055 6628 28 0,'-9'-27'14'0,"3"11"-18"0,6 11 22 0,-3 3-19 15,0-1 0-15,1 6 0 16,-1 7 0-16,0-7 1 15,-3 7 1-15,0 12-1 16,-3 7 1-16,0 16 0 16,0 15 1-16,-6 15 0 15,3 9 1-15,-3 27-1 16,3 11 1-16,0 24-1 16,0 20 0-16,1 19 0 15,-1 27 0-15,0 8 0 16,-3 23 0-16,0 27-1 0,3 21 0 15,-3 5 0-15,3 30 0 16,3 7-1 0,-3 19 1-16,-2 3 0 0,-10 18 0 15,-6 2 1-15,-9 9 1 16,-2-3 0-16,-1-24 1 16,3-13 1-16,1-10 0 15,2-38-2-15,6-21 1 16,3-39-4-16,3-41 1 15,7-31-9-15,-1-31 0 0,0-30-8 32,-6-50 1-32</inkml:trace>
  <inkml:trace contextRef="#ctx0" brushRef="#br0" timeOffset="34047.75">18186 6400 37 0,'0'-39'18'0,"6"2"-17"0,-1 31 18 0,-5 6-20 15,3 6 0-15,0 7-1 16,3 16 1-16,0 5 1 16,-3 6 1-16,3 8-3 15,6 12 0-15,3 22 1 16,6 19 1-16,-3 15 0 16,3 25 0-16,-1 20 0 15,4 27 0-15,-6 18 1 16,0 30 1-16,-12 15-2 15,-12 27 1-15,-3 24 0 16,-15 26 1-16,-12 21 0 0,-5-3 0 16,-4 14 0-16,-2 5 1 15,5-2-2-15,9 2 1 16,9-18-1-16,6-11 1 16,12-24 1-16,6-18 0 15,6-30 0-15,6-18 0 16,3-34 0-16,0-22 1 15,-3-18-2-15,0-26 1 16,-3-27-9-16,-3-19 1 0,-6-18-9 16,-12-37 0-1</inkml:trace>
  <inkml:trace contextRef="#ctx0" brushRef="#br0" timeOffset="34679.57">18287 14330 47 0,'-9'-5'23'0,"27"5"-38"0,-9 2 36 16,3 1-26-16,2 2 0 0,10 0 0 15,9 6 1-15,6 5 9 16,5 2 0-16,10 1-4 16,8 7 1-16,7 6 2 15,14 0 0-15,12 8-1 16,10 7 1-16,26-4-2 15,8 7 0-15,10-3-2 16,18-2 0-16,9 3 1 16,20-8 0-16,4-6 1 15,20-5 1-15,3-5-1 16,24-11 0-16,9-10 0 16,12-11 1-16,9-19-3 15,-12-12 0-15,-3-17-2 16,-21-7 1-16,-6-9-1 15,-33-4 1-15,-32-4-1 16,-36 6 1-16,-33 5-6 0,-32 6 1 16,-40-11-5-16,-44-6 0 15</inkml:trace>
  <inkml:trace contextRef="#ctx0" brushRef="#br0" timeOffset="35477.2">20126 8808 30 0,'-3'48'15'0,"21"73"-20"16,-15-68 16-16,-3 27-13 16,0 28 1-16,-3 43 1 15,-3 39 1-15,-9 38 2 16,0 31 1-16,1 27 1 15,-1 5 0-15,-3 5 2 16,6-5 0-16,3-13 0 16,6-5 0-16,3-27-3 15,0-16 0-15,0-21-2 16,3-21 0-16,0-16-8 0,6-24 1 16,3-8-8-16,-3-47 0 15</inkml:trace>
  <inkml:trace contextRef="#ctx0" brushRef="#br0" timeOffset="36405.77">20105 8909 35 0,'15'-8'17'0,"75"0"-21"0,-49 5 23 16,25 0-23-16,20-5 1 15,21-2-2-15,15-6 1 16,9 0 7-16,6-8 0 16,0-2-1-16,3-9 0 15,-3 6 3-15,-6 0 0 16,-21 3 1-16,-9 5 1 16,-11 2-2-16,-25 3 1 0,-11 3-3 15,-13 2 0-15,-5 3-1 16,-9 3 0-16,-6 2 0 15,-4 6 0-15,-5 8 0 16,-3 5 0-16,-3 15-1 16,0 12 0-16,-3 20 0 15,0 17 0-15,0 23-2 16,0 13 1-16,0 22 0 16,3 34 0-16,6 16-1 15,6 21 1-15,6 23 0 16,8 17 0-16,4 18 0 15,6 6 0-15,-1 10 2 16,7 0 1-16,3-13-1 16,-4-8 1-16,1-16-1 15,5-8 1-15,1-16-1 16,0-13 1-16,-10-10-3 16,-5-27 1-16,-6-16-1 15,-9-26 0-15,-7-17 0 0,-2-20 0 16,-6-22 1-16,-3-15 1 15,0-14-1-15,-3-18 1 16,-6-13-3-16,-9-17 1 16,-18-10-2-16,-23-15 0 15,-25-1 0-15,-35 0 0 16,-35-5 2-16,-37 8 0 0,-29 5 2 16,-16 3 1-16,-11 5-2 15,6-5 1 1,15-3-9-16,29-8 0 0,37-5-9 15,35-13 0-15,29-16-3 16,37-19 0-16</inkml:trace>
  <inkml:trace contextRef="#ctx0" brushRef="#br0" timeOffset="38897.22">1972 10909 35 0,'-18'0'17'0,"57"-8"-18"16,-12 0 18-16,9-3-17 16,38-10 0-16,33-11 0 15,36-5 1-15,36-5-1 16,29 0 0-16,18 2 0 16,9 11 1-16,0 2-1 15,-17 12 1-15,-22 9 0 16,-20 9 0-16,-24 5-3 15,-18 5 1-15,-33-2-8 0,-27 5 0 16</inkml:trace>
  <inkml:trace contextRef="#ctx0" brushRef="#br0" timeOffset="39213.04">2062 11896 47 0,'32'-22'23'0,"123"-38"-32"16,-84 38 42-16,34-12-34 16,46-3 1-16,31-11 0 15,20 1 0-15,28 2-2 16,2 2 1-16,12 1-11 16,-6 8 0-16</inkml:trace>
  <inkml:trace contextRef="#ctx0" brushRef="#br0" timeOffset="39994.97">19906 10533 49 0,'-27'0'24'0,"63"8"-27"0,-9-11 25 0,26 3-23 16,37 0 1-16,44-5 0 16,47 2 1-16,25 3-1 15,38 0 0-15,3 3-2 16,-12 8 1-16,-42-1-4 16,-26 3 1-16,-36 1-3 15,-30-1 0-15,-41 8-5 16,-25-10 1-16</inkml:trace>
  <inkml:trace contextRef="#ctx0" brushRef="#br0" timeOffset="40187.89">20498 11493 65 0,'215'-10'32'0,"207"5"-91"0,-285 13 69 15,30-8-22-15,15-35 1 0</inkml:trace>
  <inkml:trace contextRef="#ctx0" brushRef="#br0" timeOffset="46585.58">1636 8215 29 0,'-3'-5'14'0,"12"10"-16"15,-6-5 15-15,9-5-13 16,14 2 0-16,16 1 1 16,18-4 0-16,14 1 1 15,27-5 0-15,27-6 1 16,33-3 0-16,33-2 0 15,29-5 0-15,15 10 0 16,27-6 1-16,6-9-3 16,-3-6 0-16,-1-3 0 0,-14-8 0 15,-8-5-5 1,-25 3 0-16,-27-3-6 0,-41 11 0 16</inkml:trace>
  <inkml:trace contextRef="#ctx0" brushRef="#br0" timeOffset="50339.17">9762 9334 27 0,'9'27'13'0,"18"89"-12"16,-24-63 14-16,3 27-16 16,-3 31 1-16,-6 34-1 15,0 6 0-15,0-5-4 16,0-19 0-16,0-19-2 16,3-29 1-16</inkml:trace>
  <inkml:trace contextRef="#ctx0" brushRef="#br0" timeOffset="50878.55">9836 9287 41 0,'-6'-24'20'0,"39"13"-35"0,-15 4 44 0,9-4-34 15,11-5 0-15,19 3-1 16,5-3 1-16,7 8 8 16,5 0 0-16,-5 8-3 15,2 3 1-15,1 7 3 16,-4 4 1-16,-11-1 1 15,-4 0 1-15,-11 3 1 16,-9 0 0-16,-9 0-2 16,-10 0 0-16,-8-1-1 15,-6 1 0-15,-3 3-2 16,0 2 0-16,0-5-2 16,3-6 0-16,6 1-2 15,6 2 1-15,18 6-1 16,9-1 1-16,14 6-1 15,16 5 1-15,5 3 0 16,1 0 0-16,-10 7 0 0,-11 1 0 16,-19 0 2-16,-26 5 1 15,-30 5 0-15,-41 13 1 16,-33 12-1-16,-45 9 1 16,-18 6-6-16,-21-13 1 15,13-6-12-15,11-4 1 16,6-30-7-16,36-30 0 15</inkml:trace>
  <inkml:trace contextRef="#ctx0" brushRef="#br0" timeOffset="51224.16">12426 9366 41 0,'3'37'20'0,"21"56"-26"15,-9-51 32-15,5 16-27 0,4 19 0 16,0 18-10-16,9 17 0 16,-6 1 7-16,-7-10 0 15</inkml:trace>
  <inkml:trace contextRef="#ctx0" brushRef="#br0" timeOffset="51764.52">12602 9147 43 0,'26'-27'21'0,"70"9"-32"16,-73 12 40-16,13 1-33 16,9 0 0-16,5-3 0 15,-5 0 1-15,6 0 6 16,2 3 0-16,-2-3-2 15,2 2 0-15,1 1 4 16,2 3 0-16,1-1 0 16,-6 6 1-16,-10 2-1 15,-5 3 1-15,-3 5-1 0,-9 5 0 16,-7 9-2-16,-2 5 1 16,-3 2-1-16,0 0 0 15,6 6-2-15,6 3 1 16,3-1-1-16,11 5 1 15,16 1-2-15,14 2 0 16,4 9 0-16,2-9 1 0,-5-5 0 16,-13 2 1-16,-14 1 0 15,-18-11 1-15,-27 11-1 16,-30-1 0-16,-47 4-2 16,-54 9 1-16,-54 4-9 15,-53 7 1-15,-21 1-10 16,0-3 0-16,21-16-2 15,27-19 0-15</inkml:trace>
  <inkml:trace contextRef="#ctx0" brushRef="#br0" timeOffset="52125.24">10601 11613 52 0,'-15'127'26'0,"30"116"-42"0,-9-153 52 0,6 37-52 15,9 29 1-15,-3 0-10 16,0-37 1-16</inkml:trace>
  <inkml:trace contextRef="#ctx0" brushRef="#br0" timeOffset="52742.08">10548 11655 44 0,'-24'-16'22'0,"18"3"-33"0,9 2 40 15,9-7-32-15,12-9 1 16,17-2 0-16,13-8 1 16,8 0 2-16,16 3 1 0,8-1-2 15,3 6 1-15,4 8 0 16,-13 10 1 0,-9 3 1-16,-2 8 0 15,8 24 1 1,-11 3 1-16,-10-6-1 15,-11 5 0-15,-6 6-1 16,-1 0 1-16,-5 2-2 16,-3 1 0-16,0 2-2 15,-1 2 0-15,-2 6 1 16,0 8 0-16,3 0 1 16,5 5 1-16,7 3 1 15,0-3 0-15,-3 3 0 16,-4-8 1-16,-2-5-2 15,-9-3 1-15,-9-3 0 16,-18 0 0-16,-27-4-3 16,-27 1 1-16,-41-4-10 15,-51 4 1-15,-53 6-11 0,-54-8 1 16,-48-16-4-16,4-21 1 16</inkml:trace>
  <inkml:trace contextRef="#ctx0" brushRef="#br0" timeOffset="56241.43">2094 9554 39 0,'-59'-5'19'0,"38"10"-23"15,21-2 19-15,9-1-17 16,12 1 0-16,23-6 0 0,37-5 1 15,29-10 3 1,45-6 0-16,38 3 0 0,24-3 0 16,13-2 2-16,2 2 0 15,3 3-1-15,-6 5 1 16,-12 3-4-16,-17 5 0 16,-28 2-7-1,-29 6 0-15,-30 14-4 0,-35-1 0 16</inkml:trace>
  <inkml:trace contextRef="#ctx0" brushRef="#br0" timeOffset="56555.2">2422 10287 34 0,'44'-37'17'0,"188"-34"-27"16,-130 44 30-16,58-7-32 16,58-9 0-16,35 4-3 0,9-17 0 15</inkml:trace>
  <inkml:trace contextRef="#ctx0" brushRef="#br0" timeOffset="57770.36">4330 9835 28 0,'0'-6'14'0,"9"1"-17"0,0 0 15 0,2 7-16 16,10 1 1-16,-6 2-2 15,12 1 0-15,0 1 8 16,11-1 0-16,7 2-2 15,9 0 0-15,17 2 3 16,3-2 0-16,22-3 1 16,20 1 0-16,0-6-2 0,24 2 1 15,12 1-3-15,23-3 0 16,7 3 0-16,2-1 0 16,19-2 0-16,2-13 1 15,12 0 0-15,-2-8 0 16,5 2 0-16,-9-5 1 15,4 1 0-15,-22-1 1 0,1 3-1 16,-16 5 0 0,-8 2-1-16,-6 1 0 0,-13 3 0 15,-5 2 0-15,-18 0-1 16,-6 3 0-16,-3 2-1 16,-20-2 1-16,-10 2 0 15,-12 3 1-15,-14 0 0 16,-10 0 0-16,-17 3 0 15,-9-3 1-15,-15 0 0 16,-12-3 1-16,-6-2-1 16,-6-1 1-16,-9 1-2 15,-6-6 0-15,-8 4 0 16,-1-1 1-16,0-3-2 16,3 0 0-16,-8-2-1 15,-4 0 0-15,3 0 0 16,7-3 1-16,5 3-2 15,9-3 0-15,9 5-3 16,12 1 1-16,21 2-2 16,15 0 1-16,20 0-1 0,10 5 1 15,11 3 1 1,-2 5 0-16,-4 9 2 0,-9 7 1 16,-17 8 2-16,-21 8 0 15,-24 13-1-15,-30 11 1 16,-32 3-14-16,-43 15 1 15,-25-18-4-15,-19-19 1 16</inkml:trace>
  <inkml:trace contextRef="#ctx0" brushRef="#br0" timeOffset="59196.5">4240 11284 22 0,'6'3'11'0,"119"-3"-30"16,-83-8 12-16,12 6 10 15,11 2 1-15,18 0 6 16,10 7 0-16,17-1-11 15,15 2 1-15,27 2 6 16,14 11 1-16,13 3-3 16,23 3 1-16,7 2-4 15,14 11 1-15,3 2-2 16,12 3 0-16,3 0 1 16,-5 2 0-16,5-2 1 0,-15 8 0 15,9 0 0-15,-12 5 1 16,0 1 0-16,-8-4 1 15,-10-7-2-15,-8-6 0 16,-7-7-1-16,-11-9 1 16,-13-13-1-16,-8-5 0 15,-9-8 0-15,-6-5 1 16,-15 0 1-16,-15-6 1 0,-9-2 0 16,-18-6 0-16,-17 1 0 15,-16-1 0-15,-11 1-1 16,-18 2 0-16,-15 5-3 15,-24 1 1-15,-15-1-1 16,-29 1 1-16,-10-4-1 16,-14 4 0-16,9-4 0 15,5 1 1-15,7 3 0 16,11-1 0-16,6 0-1 16,13 1 0-16,11-3-1 15,15-1 0-15,15 1-1 16,6 5 0-16,17 0 0 15,7 3 1-15,12 2 0 16,5 11 0-16,1 11 0 16,-13 5 1-16,-17 10-12 15,-36 6 1-15,-35-8-3 16,-31-14 1-16</inkml:trace>
  <inkml:trace contextRef="#ctx0" brushRef="#br0" timeOffset="60336.98">2633 12629 30 0,'-15'-14'15'0,"15"30"-20"0,6-8 22 0,-3 0-18 15,9 3 1-15,9-1-1 16,12-2 0-16,11 0 3 15,22-8 0-15,23-5 0 16,30-6 0-16,18-2 1 16,45-6 0-16,20-4 0 15,15-6 0-15,3-1-6 16,-8-1 0-16,-28 10-6 16,-17 2 0-16</inkml:trace>
  <inkml:trace contextRef="#ctx0" brushRef="#br0" timeOffset="60608.22">2862 13605 30 0,'223'-80'15'0,"158"-31"-24"31,-250 72 23-31,63-12-27 0,23-12 1 0</inkml:trace>
  <inkml:trace contextRef="#ctx0" brushRef="#br0" timeOffset="61793.58">4023 13007 30 0,'12'-3'15'0,"42"19"-22"16,-31-13 30-16,13 2-24 16,12 6 0-16,11 7 0 15,10 3 0-15,11 6 1 16,12 2 1-16,4 5 0 16,20 9 0-16,18 2 0 15,0 8 1-15,26-6-1 16,7 6 1-16,18 5 0 15,14-7 0-15,6-1 0 0,4-3 1 16,5-4 0-16,6-6 0 16,-2-8 0-16,5-8 1 15,-6-5-1-15,12-8 1 16,3-5-1-16,1-9 0 16,11-4-1-16,-3-9 1 15,18-2-1-15,-9 0 1 16,15-3-2-16,-3-5 1 15,-6-5-1-15,3-1 1 0,-6-7-1 16,-3-1 0-16,-3 1 0 16,-6-6 1-16,-3-2-1 15,-15-5 0-15,-9-4 0 16,-20 1 1-16,-9-11 0 16,-25-2 0-16,-8-6 1 15,-21-7 0-15,-6-14 1 16,-6-5 0-16,-12-6-2 15,-9-13 1-15,-8 1-3 16,-16-12 1-16,-8 6-2 16,-7-10 1-16,-11 7-2 15,-12 0 1-15,-16 1 0 16,-11-1 0-16,-9-2 1 16,-3 5 0-16,0 8 1 15,0 8 0-15,0 15 0 0,3 9 1 16,0 13-2-1,0 11 0-15,0 15-1 0,0 8 1 16,0 6-1-16,0 10 0 16,0 3-1-16,0 8 1 15,0 2 0-15,0 8 0 16,-3 9 0-16,0 10 1 16,0 7-1-16,1 14 0 15,-4 11 1-15,-6 5 1 16,0 0 1-16,0 2 0 15,0 1-1-15,-3-6 1 16,0-10 0-16,0-6 1 16,6-12-1-16,0-12 1 0,-2-18-3 15,5-8 1-15,3-18-3 16,6-11 1-16,8-19-3 16,16 1 1-16,0 2-3 15,3 11 1 1,20 7 0-1,-5 25 1-15,-12 21-4 16,-12 20 1-16,-12 17-8 16,-9-13 1-16</inkml:trace>
  <inkml:trace contextRef="#ctx0" brushRef="#br0" timeOffset="160715.17">1972 13692 30 0,'-12'-13'15'0,"21"0"-15"16,-6 10 15-16,9-5-16 15,0-2 1-15,6-4 2 16,6 1 0-16,0-3-1 16,8 6 0-16,10-4 1 15,9 1 0-15,17-3 1 16,9-2 0-16,25-1-1 0,20 3 0 15,20-2-1-15,22-1 0 16,12 1 0-16,8-3 1 16,10 5 0-16,5 3 0 15,4-1 1-15,-10 4 0 16,-8 2 0-16,-10 3 0 16,-23 2 0-16,-6 0 1 15,-30 3-1-15,-21 0 1 16,-14 0-1-16,-19 0 1 15,-11-2 1-15,-10 2 0 16,-8-3 0-16,-12-2 1 0,-3-3-2 16,-9 2 1-16,-9-7-1 15,0-5 0-15,-6 2-1 16,3 0 0-16,3 3-3 16,-6 2 1-1,3 6-2 1,-3 7 0-16,3 14-3 15,3 11 1-15,0 18-1 16,3 5 0-16,12 11 0 16,6 0 1-16,3 8 1 15,5-3 0-15,-2 2 2 16,6-1 1-16,-3-1 0 16,5-3 1-16,1-10-1 15,-3-3 1-15,-3-5 0 16,-1-5 0-16,-14-8-1 15,-3-6 1-15,-3-5 0 16,-9-2 1-16,-9-6-1 0,-12 0 1 16,-11-2-1-16,-7-3 0 15,-18 0-1-15,-14 0 0 16,-27 2-2-16,-18-2 0 16,-36 6 0-16,-18 9 0 15,-26 12-1-15,-10-1 0 16,-14 6 0-16,3 2 0 15,-10-5 1-15,13 0 0 16,-3 3 0-16,14-3 1 0,4-5 1 16,11-3 0-16,-2-5-1 15,14-6 1-15,16-2-1 16,-1-5 0-16,21-1-1 16,12-4 0-16,18-1 0 15,12-2 1-15,26-3-1 16,16 0 1-16,8-3 0 15,12 0 1-15,13-2-2 16,11-3 0-16,3-3 0 16,18 1 1-16,0-3-1 15,8-6 0-15,-2 1 1 16,3-4 1-16,-3-9 0 16,3-9 1-16,0-10-1 15,-3-9 0-15,2-12-1 16,4-3 1-16,0-8-1 15,-12-5 0-15,0 2-1 0,0-2 1 16,0 13 0-16,-3 5 0 16,3 3 0-16,-6 7 0 15,3 9 0-15,-12 5 0 16,3 5 0-16,-3 6 1 16,-3 8-1-16,0 4 0 15,0 4-1-15,0 5 1 16,0 7-1-16,0 4 1 15,-6 4-1-15,6 4 1 16,-5-1-1-16,5-2 0 16,6 2-1-16,-3-2 0 0,12-3 0 15,3 0 1 1,11-6-2-16,19 4 1 0,12-9-1 16,26-5 1-16,30 3 0 15,18-3 0-15,27 0 0 16,21-2 1-16,20-3 0 15,24-9 0-15,16-1 1 16,2 2 0-16,-6 7 0 16,3-1 0-16,-12 4 0 15,1 1 1-15,-10-4 0 16,-15 6 0-16,-17 3-1 16,-18 0 1-16,-18 5 0 15,-18-2 0-15,-18 2 0 16,-9 2 1-16,-12 4-1 15,-8-1 1-15,-16 0 0 16,-8 3 0-16,-12 0 0 16,-4 3 0-1,-14 5 0-15,-3 3 0 16,-6 7-1-16,-3-2 1 16,-3 10-2-16,0 14 1 15,-9 8-1-15,0 10 0 16,0 5-2-16,3 4 1 15,-1 15 1-15,-2 10 0 16,0 6 0-16,3 0 0 0,0 5 0 16,0-5 1-16,-3 5-1 15,3-10 1-15,-3-6-1 16,0-15 0-16,0-14 1 16,0-8 0-16,-3-5 1 15,0-11 0-15,-3-4 0 16,-5-9 1-16,-4-5-2 15,3-3 0-15,-24-11-2 16,-3-2 1-16,-5 0-2 16,-13-7 1-16,-5-1 0 15,-19 2 0-15,-5-2 0 16,-18 0 1-16,-9 0 0 16,-6-2 0-16,-24-3 0 15,-24-6 1-15,-15 3-1 16,-17-2 0-16,-9 2-1 15,-16-5 1-15,7 0 1 16,3-1 0-16,11 6-1 16,1-2 0-16,9 2 0 0,2-2 0 15,15 2-1-15,22 5 1 16,23-5-1-16,21-5 0 16,17 0 0-16,10 0 0 15,17 0 0-15,22-1 0 16,2 4 0-16,15 2 1 15,4 3-2-15,14 2 1 16,0 6-1-16,9 0 0 16,0 5 0-16,9-3 0 15,-6 3 0-15,3 0 0 0,0 0 1 16,-6-3 1-16,0 3 0 16,0-13 0-16,0-5 0 15,-6-12 1-15,0-15-1 16,3-5 0-16,-3-13-2 15,3-3 1-15,12-9-2 16,0 4 1-16,5-3-1 16,4 8 1-16,0 2-3 15,6 9 1-15,12 4-7 16,20 9 1-16,13 2-5 16,-13-15 1-16</inkml:trace>
  <inkml:trace contextRef="#ctx0" brushRef="#br0" timeOffset="166856.11">19805 12105 31 0,'-9'-21'15'0,"3"2"-8"0,6 11 15 0,0-3-22 16,0 6 1-16,0-3-1 15,0 14 1-15,0 4-1 16,0 14 0-16,0 13 1 15,0 29 1-15,3 29 0 16,-3 19 0-16,0 16-1 16,3 13 1-16,3-14-1 15,0 1 1-15,0-22-3 16,0-10 0-16,0-21-8 16,0-21 1-16,-3-33-4 15,-3-28 1-15</inkml:trace>
  <inkml:trace contextRef="#ctx0" brushRef="#br0" timeOffset="167576.4">19588 12065 45 0,'-15'-5'22'0,"15"-1"-36"0,6 6 44 16,8-2-34-16,19-1 1 15,18-7 0-15,26-4 1 16,24 6 5-16,24-5 0 16,21 5-3-16,21-2 1 15,23 2 2-15,10 0 0 0,5 2 0 16,-5 1 0-16,2 0 0 15,-14-6 0-15,-1-5 0 16,-11-2 0-16,-4-3-1 16,-8-3 1-16,-12 5 0 15,-21 6 0-15,-24 3-1 16,-15-1 1-16,-20 6-2 16,-19-3 1-16,-11 10 0 15,-6 12 0-15,-18 9 0 16,-9 14 0-16,-9 14-1 15,-6 2 0-15,-3 2-1 16,3 11 1-16,0 1-2 16,3 1 1-16,-3 6 0 15,3-5 0-15,-3 0 0 16,3-8 0-16,0 2-1 16,3 1 1-16,-3-9 0 0,0-4 1 15,0-1-2-15,0-2 1 16,-6-9-1-16,-9 1 0 15,-12-6 0-15,-20-2 1 16,-22-5-1-16,-26-4 1 16,-33-4 1-16,-30-11 1 15,-26-8 1-15,-12-11 0 16,-7-5 1-16,1-7 0 16,5-1-1-16,7 0 0 15,2 3-2-15,22 2 1 0,20 3-2 16,24 6 0-16,21-1-2 15,14 3 1-15,25 0-4 16,14 0 1-16,16 3-8 16,17 2 0-16,18 3-6 15,6-15 1-15,12-25-1 16,2-13 0-16</inkml:trace>
  <inkml:trace contextRef="#ctx0" brushRef="#br0" timeOffset="168461.25">19445 11959 40 0,'0'5'20'0,"32"-10"-35"0,-20 24 42 16,6 10-28-16,3 18 0 0,3 12 0 15,3 15 1 1,-1 18 3-16,1 11 0 0,-6 11 0 15,-3 8 0-15,0-11 0 16,-3-8 1-16,-3-21 0 16,-1-18 0-16,1-17-3 15,0-15 1-15,0-24-2 16,-3-21 0-16,-6-29-1 16,-6-27 0-16,-6-29-1 15,-6-24 0-15,-3-5 2 16,-2-8 0-16,2 6 2 15,0 4 0-15,6 19 0 16,3 14 1-16,9 12-3 16,3 12 1-16,15 9-4 15,12 4 1-15,26 10-2 16,22 8 0-16,29 8 0 16,33 13 1-16,26 5 1 15,31 19 1-15,8 5 1 16,1 11 1-16,-16 11 1 0,1-9 0 15,-25 6 2-15,-11 0 0 16,-18 2 0-16,-12-8 0 16,-6-2-1-16,-15-8 1 15,-6-5-1-15,-14 2 0 16,-10-5-3-16,-2 0 0 16,-1 2-1-16,-8 12 0 15,-10 1-1-15,-8 6 1 0,-10 9 0 16,-5-4 1-16,-6 6 1 15,-3-9 0-15,-3 6 0 16,-3 0 0-16,0 0 0 16,-4 1 1-16,1-1-2 15,-3 0 1-15,0-3-1 16,0-5 0-16,0 0 0 16,-6-2 1-16,3-1-2 15,-6-2 1-15,-6 8 0 16,-21-1 0-16,-26-7 1 15,-28 5 0-15,-50 3 0 16,-53-3 1-16,-57-5 0 16,-60-8 0-16,-6-11-6 15,-11-7 0-15,-1 4-10 16,28-18 0-16,47-18-3 16,23-6 1-16</inkml:trace>
  <inkml:trace contextRef="#ctx0" brushRef="#br0" timeOffset="172547.88">10182 9850 28 0,'0'6'14'0,"14"-17"-39"16,-5 8 14-16,3 1 10 16,6-14 0-16</inkml:trace>
  <inkml:trace contextRef="#ctx0" brushRef="#br0" timeOffset="172952.39">13158 9554 42 0,'-15'-29'21'0,"12"13"-39"0,0 13 42 0,3 3-33 15,0 0 0-15,3 6-8 16,0 2 0-16</inkml:trace>
  <inkml:trace contextRef="#ctx0" brushRef="#br0" timeOffset="173344.95">11256 11869 43 0,'6'-8'21'0,"-18"3"-73"0,9 10 42 0</inkml:trace>
  <inkml:trace contextRef="#ctx0" brushRef="#br0" timeOffset="177921.32">12301 9099 28 0,'27'-11'14'0,"80"19"-16"0,-63 6 15 16,25 12-14-16,20 19 1 0,21 19 0 16,12 20 1-1,27 17 0-15,15 13 1 0,3-17 1 16,5-1 0-16,-2-6 0 15,-9-14 0-15,-12-10-2 16,-19-13 1-16,-13-13-10 16,-22-19 0-16</inkml:trace>
  <inkml:trace contextRef="#ctx0" brushRef="#br0" timeOffset="178174.26">13721 8665 52 0,'-12'-5'26'0,"6"23"-41"0,3 6 47 15,-6 32-33-15,-15 34 0 16,-15 39-1-16,-20 43 0 15,-24 37 2-15,-22 40 0 16,-2-8-5-16,6-24 0 16,9-24-6-16,17-26 0 15</inkml:trace>
  <inkml:trace contextRef="#ctx0" brushRef="#br0" timeOffset="182107.9">19442 12769 36 0,'-30'13'18'0,"-53"3"-20"0,56-13 18 15,-15-1-20-15,-20 1 1 16,-19-3-1-16,-17 0 1 0,-6-5 5 15,-24-6 1 1,-15-2-3-16,-27-3 0 0,-11-5 2 16,-19-14 1-16,-2-2 1 15,-9-13 0-15,2-3 0 16,4-18 1-16,2-3-2 16,-8-11 1-16,-3-21-2 15,5-5 1-15,1-8-1 16,21 8 0-16,26 0 0 15,12 2 0-15,12 9 0 16,24 2 1-16,12 0-1 16,8 3 1-16,13 5-2 15,12 8 1-15,5 2-1 16,4 9 0-16,2 5-1 16,6 10 1-16,7 8 1 15,5 3 0-15,3 11-1 16,10 8 1-16,8 4-3 15,3 9 1-15,3 13-2 16,3 13 0-16,3 11-1 0,3 13 0 16,3 21 0-16,3 19 1 15,-3 8 0-15,0-6 1 16,0 1 1-16,0-6 1 16,0-8 0-16,0-13 1 31,-6-16 1-31,-3-19 1 15,0-20-1-15,0-17 0 16,-6-21-2-16,-5-26 0 0,-1-10-2 16,6-1 1-16,3 0-3 31,9 14 1-31,3 10-4 0,6 10 0 0,12 14-5 16,12 11 1-16,14 5-5 15,19-6 1-15</inkml:trace>
  <inkml:trace contextRef="#ctx0" brushRef="#br0" timeOffset="191896.08">10446 8991 13 0,'-8'-8'6'0,"-16"0"2"0,18 0 7 16,-3-3-11-16,0-2 1 16,0-3 2-16,3 3 0 0,0 2-9 15,-3 1 0-15,-3-1 5 16,0 3 0-16,-3 3-3 15,-2 5 1-15,-7 2-1 16,-9 9 0-16,-9 5 0 16,-8 5 0-16,-10 11 1 15,-2 5 1-15,-10 8 0 16,-2 5 0-16,2 0 0 16,13-2 0-16,-4 2 0 15,4 1 1-15,2-4-1 16,7 6 0-16,2-5-1 15,3 7 0-15,4 4 0 16,-1-4 0-16,-3 6-1 16,7-6 1-16,2 9-1 15,9-6 0-15,9 0 0 16,15-2 0-16,15-3-2 16,15-3 0-16,18 0-3 15,20 1 1-15,13-1-2 16,20 8 1-16,18 6-5 0,21-3 0 15,-6-11 0-15,-12-24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7:44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3523 5048 9 0,'-18'-10'4'16,"-6"-14"-3"-16,18 16 4 0,3 0-5 16,-11-5 1-16,2 0 0 0,-3 2 0 15,6-2 0-15,-9-1 0 16,3 4 1-16,0 2 1 16,6 0-1-16,0 3 1 15,3-1-2-15,3 4 1 16,-3 2-1-16,12 2 0 15,6 4-1-15,9-1 0 16,12-5 0-16,9-3 1 16,17 1 0-16,10-4 0 15,14 1 0-15,9-3 0 0,21-5 0 16,18-6 0-16,18-7 0 16,30 5 0-16,-1-11-1 15,31 6 1 1,-10-1-1-16,15 1 1 0,1 10-1 15,14 8 1-15,6 8-1 16,12 5 0-16,3 3 0 16,3 5 0-16,9 3 0 15,-12 8 0-15,-9 5 0 16,-18-2 0-16,-2-1-3 16,-22 1 0-16,-8 2-4 15,-28-19 1-15</inkml:trace>
  <inkml:trace contextRef="#ctx0" brushRef="#br0" timeOffset="703.77">8601 3109 12 0,'0'-8'6'0,"113"-29"-5"0,-41 29 6 0,56-8-8 16,44 5 1-16,60 1 1 15,33 2 1 1,30 0 1-16,9 3 0 0,8 5 0 15,7 0 1-15,-22 5 0 16,-14-2 0-16,-15 5-5 16,-24 5 0-16,-18 8-6 15,-41-29 1-15</inkml:trace>
  <inkml:trace contextRef="#ctx0" brushRef="#br0" timeOffset="6471.01">23064 3903 8 0,'12'-11'4'0,"3"14"-12"16,-9 2 5-16</inkml:trace>
  <inkml:trace contextRef="#ctx0" brushRef="#br0" timeOffset="7444.08">23133 3871 6 0,'0'5'3'0,"0"-2"-4"0,0-3 6 0,-3 0-5 16,0 0 1-16,-3 0 0 16,0-3 1-16,-3 3-2 15,0-8 0-15,0 3 1 0,-3-3 1 16,0 0 1-16,-3 0 0 15,0 0 0-15,-5-2 1 16,-7-1-1-16,-6-5 1 16,-3 0-1-16,-8-5 1 15,-13-3-1-15,-5 3 0 16,-13 0-2-16,1-3 1 16,-16 0 0-16,-11-2 0 15,-9 2-1-15,-3-2 1 0,-15 4 0 16,-9 1 0-16,0 0 0 15,-15 3 1-15,-8-4-2 16,-13 1 1-16,-12 11-1 16,1-9 1-16,-16 9-2 15,-8 2 1-15,-12 8-1 16,3-6 0-16,-10 12 0 16,4-4 1-16,0 11-1 15,9 1 0-15,-1 10 0 16,7-1 0-16,-6 14 0 15,5-5 0-15,1 10-1 16,8 1 1-16,4 2 0 16,2-3 0-16,13 6 0 15,11-3 0-15,7 10-1 16,11 3 1-16,12-2 0 16,15 0 0-16,9 2 0 15,9-5 0-15,23 0 0 0,16 0 0 16,11-1 0-16,16 1 1 15,17 0-1-15,12-5 1 16,15 5-1-16,18-3 1 16,17-10 0-16,16 5 0 15,14-3 0-15,25 3 0 32,121 13-1-32,-12-10 1 15,13-11-1-15,-1-5 1 16,12-3-1-16,-3-8 0 0,19-2 0 15,-1-9 1-15,21 3-1 16,11-10 0-16,-2 0 0 16,12 2 1-16,0-10-1 15,0-1 0 1,2-4 0-16,-14 2 0 0,3-8 0 16,-15 0 1-16,-3 3-1 15,-15-3 0-15,3-3 0 16,-24 1 1-16,4-9-1 15,-31 4 1-15,-17-1-1 16,-18-8 0-16,-16-5 0 16,-20-8 0-16,-20 3 0 15,-19-11 1-15,-17-3-1 16,-19-2 0-16,-20-5-1 16,-18-12 0-16,-30-9 0 15,-27-4 0-15,-23 4-1 0,-33 2 1 16,-30 5-1-16,-30 3 1 15,-26 8-1-15,-34 5 0 16,-14 16-6-16,-30 21 1 16,-5 16-3-16,-13 0 0 15</inkml:trace>
  <inkml:trace contextRef="#ctx0" brushRef="#br0" timeOffset="8855.95">19055 3455 29 0,'-27'-13'14'0,"3"13"-8"0,21-2 15 0,0-4-20 16,3-2 0-16,6-8 0 16,6 1 1-16,6-15-3 15,12-14 1-15,8-17 1 16,4-8 1-16,9-5-1 15,8-3 0-15,1-10 0 16,-4 10 0-16,-5 0-2 16,-1 11 1-16,-5 5-4 15,-6 8 1-15,-4 8-6 16,-2 8 0-16,-9 14-1 16,-15 1 0-16</inkml:trace>
  <inkml:trace contextRef="#ctx0" brushRef="#br0" timeOffset="9187.25">18823 3373 33 0,'3'22'16'0,"80"-28"-18"0,-41-4 34 0,26-4-32 15,27-17 0-15,21-12-9 16,12-4 0-16,9-14 3 16,-33-5 1-16</inkml:trace>
  <inkml:trace contextRef="#ctx0" brushRef="#br0" timeOffset="49631.63">7509 6911 28 0,'-18'-16'14'0,"18"3"-18"0,0 13 14 16,6 0-13-16,3-3 0 16,9 1-1-16,8-6 1 15,4-3 5-15,3-5 1 16,14 0-3-16,10 3 1 31,47-6 1-31,0 9 1 16,6 2-1-16,-5 5 1 15,2 1-2-15,3 2 0 16,9 0-1-16,3-3 1 0,-3 0 0 16,12 1 0-16,6-9 0 15,3 6 1-15,18 0-1 16,2 2 1-16,1 3-1 16,6-5 0-16,5 2 0 15,10 0 1-15,6 1-2 16,2-1 1-16,7 0-1 15,-1 1 1-15,3-1 0 16,-2 0 0-16,14 3-1 16,-8 0 1-16,5 0 0 15,-9 3 0-15,10 0 0 16,-4-1 0-16,6 1-1 16,1 2 1-16,8 1-1 15,-6 2 1-15,7-3-1 16,-4-2 1-16,0 4-1 15,0-1 1-15,-2 2 0 0,2-8 0 16,-12 0 1-16,-11 0 0 16,-1-6 0-16,-11-9 0 15,-6-1 0-15,-4-3 1 16,-14 1-2-16,-15-1 0 16,-15 8-8-16,-21 4 0 15,-24-7-5-15,-23-17 0 16</inkml:trace>
  <inkml:trace contextRef="#ctx0" brushRef="#br0" timeOffset="79762.47">5660 8088 11 0,'6'-2'5'0,"51"-9"2"16,-31 6 5-16,4-1-12 15,33-1 1-15,17 4 0 16,27-5 0-16,27 3-1 16,27 2 1-16,38-5 1 15,25-2 0-15,23-6 0 16,15-3 0-16,8-2 0 16,13 0 0-16,-6 0-1 15,-9-1 0-15,-6 7-8 16,-6 4 1-16</inkml:trace>
  <inkml:trace contextRef="#ctx0" brushRef="#br0" timeOffset="111756.5">6559 15216 18 0,'-3'3'9'0,"-9"-6"-7"16,9 3 9-16,0-2-11 16,-3-1 0-16,0-2-1 15,0-1 0-15,0 1 1 16,0 2 0-16,1 1 0 0,-1-1 0 16,0 3 2-16,3 0 1 15,0 3 1-15,0-1 0 16,3 1-1-16,0 2 1 15,6 1-2-15,0-1 0 16,3 0-2-16,2-2 1 16,1-1-1-16,0 1 0 15,6 0 1-15,-3-3 1 16,6 2 0-16,3-2 0 16,2 3-1-16,1 0 1 15,6-3-2-15,6 2 1 0,8 1-1 16,1-3 0-16,-3 3 0 15,5 2 1-15,4-2 0 16,-4 2 0-16,4 0 1 16,2 0 0-16,10 3-1 15,-7 0 1-15,1 3-2 16,0-1 1-16,2 4-1 16,-2-1 0-16,-1 0-1 15,4 0 1-15,-1 3 0 16,-2 0 0-16,5 0 0 15,1 0 1-15,-4 0 0 16,-2 0 0-16,5-6 0 16,-2 1 0-16,-1-1 0 15,-8 1 1-15,2-6-1 16,-2 3 0-16,-3-2-1 16,2-4 1-16,-5 1-1 0,2 2 0 15,4-2 0-15,-1 2 0 16,-5 0 0-16,0 3 0 15,2-2 0-15,4-1 1 16,-6 3-1-16,-4-6 1 16,7 4-1-16,5-4 0 31,28 1 0-31,-1 0 0 16,-9-3 1-16,-2-3 0 15,2 0-1-15,1-2 0 0,-10 0 0 16,1-1 1-16,-4 1 0 15,4-3 0 1,-10 6-1-16,7-4 1 0,2 1-1 16,1 0 0-16,-4-6 0 15,10-2 0-15,-4 2-1 16,4 1 1-16,8-1-1 16,3-5 1-16,4 0 0 15,5 3 1-15,-3-3-1 16,6 0 1-16,-2-2 0 15,5 2 0-15,-9-2 0 16,6-4 0-16,7 4 0 16,-7-1 0-16,6-2-1 15,-9 0 0-15,4 0 0 16,-1 0 0-16,-3-1-1 16,3 1 1-16,-2 0-1 0,2 5 0 31,54-2 0-31,-24-3 1 15,-9 2 0-15,-12-2 1 16,-12 2-2-16,-11 4 1 16,-10-1 0-16,-8-3 1 15,-10 6-1-15,-5-8 1 16,-10 0-1-16,-5-1 1 16,-9-4 0-16,-6 5 0 15,-3-6 0-15,-6-4 0 16,-12-1-1-16,-9 0 0 0,-12 0-1 15,-6-5 1-15,-17-2-1 16,-10-4 1-16,-14-7-1 16,-10-3 0-16,-14 3 0 15,-18-3 0-15,-9 0 0 16,-12 5 0-16,-12 3 1 16,-12 0 0-16,-11 3-1 15,-13 5 0-15,-8 5-1 16,-16 3 1-16,-5 3-1 15,-9 10 1-15,-7 0-1 16,-2 3 0-16,-9 7 1 16,0 1 0-16,3 5 1 15,-3 5 0-15,0 6 0 16,5 0 0-16,4-1 0 16,12 6 0-16,3 0-2 15,14 2 1-15,1 4-1 16,5-7 0-16,16 4 1 0,11-3 0 15,9 5 0-15,15 3 1 16,6 5 0-16,15 3 1 16,6 10-2-16,12 11 0 15,18 5-1-15,20 14 1 16,22 23-2-16,23 24 1 16,30 13-3-16,29 14 0 15,40 7-4-15,32-23 0 16</inkml:trace>
  <inkml:trace contextRef="#ctx0" brushRef="#br0" timeOffset="-53494.21">8515 2913 26 0,'9'-16'13'0,"8"8"-14"0,-11 0 14 0,0 8-14 15,0-2 1-15,3-1-1 16,3 3 1-16,0 3 0 16,3-1 0-16,9-2 0 15,9 0 1-15,8 0-1 16,13 3 1-16,11-3 0 15,13 0 1-15,11 0-1 16,9 5 0-16,9-10 1 16,18 2 0-16,6 1 0 15,9-1 0-15,21 3-1 16,0 0 1-16,5-5-1 16,10 5 1-16,0 0-2 15,14 0 0-15,-2 5 0 16,8-5 1-16,-2 0-1 15,5 0 1-15,9 3-1 16,7-3 0-16,11-3 0 16,9-2 1-16,6-6 0 0,6-2 0 15,-3-3 1-15,9 3 0 16,-12 5 0-16,9 8 1 16,-6 0-1-16,-2 8 0 15,-1 5-1-15,-3-5 1 16,3 0-2-16,3 0 0 31,211 5 0-31,-83-13 1 0,-32 3-1 16,-19-3 1-16,-23-3 0 15,-21-2 0-15,-27-6 0 16,-30-5 0-16,-18 3-6 16,-35 5 0-16,-27-5-7 15,-30-16 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0:03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10286 2995 24 0,'-6'-16'12'0,"9"11"-14"0,-3 5 12 0,6 0-12 15,9 0 1-15,11 0 0 16,13 0 1-16,27-5 1 16,23 2 0-16,33-2 0 15,36 5 1-15,44 0 2 16,27 8 1-16,48 10 0 15,30 1 1-15,23 15-1 16,18-2 0-16,7-8-1 16,17-1 0-16,6-1-3 15,-6-9 0-15,-18-18-2 16,-18-6 1-16,-14-10-3 16,-36 5 0-16,-22-5-8 15,-28-3 1-15</inkml:trace>
  <inkml:trace contextRef="#ctx0" brushRef="#br0" timeOffset="41077.54">12331 9374 18 0,'-3'-16'9'0,"9"16"-17"0,0 0 9 16,3 3-5-16,5 0 0 15</inkml:trace>
  <inkml:trace contextRef="#ctx0" brushRef="#br0" timeOffset="41244.36">12593 9372 18 0,'44'-6'9'0,"57"-2"-11"0,-62 8 18 16,24-2-14-16,32 4 1 0,45 1 1 15,50 0 0-15,48-1-6 16,54 4 1-16,27-1 3 16,29 0 0-16,-9 0-3 15,1-2 0-15,-13-6-5 16,-15-2 1-16,-20 0-2 16,-24-16 0-16</inkml:trace>
  <inkml:trace contextRef="#ctx0" brushRef="#br0" timeOffset="65249.1">14209 13676 23 0,'0'-2'11'0,"3"-1"-15"0,3 3 12 15,0 0-9-15,6 0 1 16,3 0 1-16,2 0 1 15,7 0-1-15,6 0 0 16,3 0 1-16,5 0 1 0,7 0 1 16,3-3 0-16,8 1-2 15,10-1 1-15,2 3-1 16,4 0 0 0,8 0 0-16,0-3 0 0,13 1-1 15,-1 2 1-15,15 0 0 16,6 0 1-16,9 0-1 15,6 0 0-15,9 0-1 16,6 0 0-16,0 2-1 16,9-2 1-16,2 0-1 15,-2 0 0-15,3-2 0 16,3 2 0-16,0 0 1 16,8-3 0-16,-5-2 0 15,9 2 0-15,5-5 1 16,-5 6 0-16,-3-4 1 15,2 4 0-15,-2 2-1 16,-6 2 1-16,-1 4-1 0,-11-4 0 16,-15 4-1-16,-9 1 1 15,-6 1-2-15,-18 0 0 16,-20-2-4-16,-19-4 1 16,-23-7-10-16,-30-14 1 15</inkml:trace>
  <inkml:trace contextRef="#ctx0" brushRef="#br0" timeOffset="81374.78">14185 14825 26 0,'-6'-8'13'0,"6"-3"-12"0,0 11 13 16,0 0-15-16,0 0 0 16,0 3-1-16,3-1 1 15,0 4 2-15,3-4 0 16,6 6-1-16,9 3 1 0,11-3-1 15,7 2 1-15,9 1 0 16,20 0 1-16,4-1-2 16,14 1 1-16,15-1-1 15,12 1 0-15,21-3 1 16,6 2 1-16,9 1 0 16,15 0 0-16,11-1 0 15,19 1 1-15,2-1-1 16,19 1 0-16,-7-1-1 15,12 4 0-15,-8-6-1 16,11-3 1-16,-6 3 0 16,12 5 0-16,-3-2 0 15,16 2 1-15,-13 0-1 16,15-2 0-16,-6-1-1 16,6 1 1-16,-9-3-1 15,3 0 1-15,-11-6-1 16,-4-2 0-16,-12-5 1 15,-14-8 0-15,-7 0 2 0,-20-6 0 16,-15-7-2-16,-10-11 0 16,-17 0-1-16,-23-6 1 15,-10-4-2 1,-12-4 1-16,-11-7-2 0,-16 8 1 16,-11-8 0-1,-12 2 0-15,-10-5 0 0,-14-5 1 16,-9-5-1-16,-12 5 1 15,-5-11-1-15,-10 0 1 0,-15 3 0 16,-17-3 0 0,-16-5 0-16,-5 5 1 0,-27-5-1 15,-10 0 0-15,-5 6 0 16,-23 2 0-16,-10 0-1 16,-6 2 1-16,-15 9-1 15,-5-1 1-15,-24 3-1 16,-4 8 0-16,-20 3 1 15,-6 2 0-15,-18 1-1 16,-9 4 0-16,-3 14 0 16,-12 6 0-16,0 1 0 15,6 12 0-15,-8 7 0 16,14 11 0-16,-6 11 0 16,9 4 0-16,6 7 0 15,9 12 1-15,12 6 0 16,9 10 0-16,5 8 0 15,7 16 0-15,9 8 1 16,5 13 0-16,13 13 0 16,2 6 0-16,27 10-1 0,27-10 1 15,33-3-4-15,48-8 1 16,44-15-3-16,62-9 1 16,75 0-6-16,54 3 1 15</inkml:trace>
  <inkml:trace contextRef="#ctx0" brushRef="#br0" timeOffset="82575.42">6586 15915 22 0,'42'0'11'0,"65"-3"-13"15,-63-2 15-15,19 2-18 16,23 3 0-16,9 8 0 16,16 8 0-16,20 2 8 15,2 12 1-15,10 7-4 0,12 2 0 16,18 6 3-16,14 0 0 16,13-5 1-16,17-6 1 15,12-7-2-15,15-3 0 16,12-3-1-16,9-3 0 31,208-15-1-31,-62-6 0 16,-42-13-1-16,-38-10 0 0,-31-1 2 15,-26-2 0-15,-21-5 1 16,-27 0 0-16,-26 2 2 16,-22-3 0-16,-23-4 1 15,-21-1 0-15,-21 0-3 16,-23-7 1-16,-19 2-3 15,-20-13 0-15,-13-3-2 16,-20 0 0-16,-21-3-1 16,-15-7 1-16,-20-1 1 15,-22-4 0-15,-11-1 0 16,-16-5 0-16,-20 3 0 16,-15-1 0-16,-9-4-1 15,-27 2 0-15,-14 5 0 16,-22-5 1-16,-20 5-1 15,-18 3 1-15,-21-5-1 0,-9 12 0 16,-24 9 0 0,-17 13 1-16,5 14-1 0,-9 15 1 15,-5 10-1-15,5 17 0 16,1 21-1-16,-7 13 1 16,9 10 0-16,10 22 0 15,11 21-1-15,12 16 0 16,33 13 0-16,30 2 0 15,50 4-1-15,51-1 0 16,71 0-4-16,57 3 1 16,80-3-3-16,51-23 1 15</inkml:trace>
  <inkml:trace contextRef="#ctx0" brushRef="#br0" timeOffset="116636.85">14367 15113 24 0,'15'-19'12'0,"26"1"-16"16,-29 15 13-16,12 1-11 15,9 2 1-15,-1-3 2 16,10 3 0-16,12-3 1 16,14 6 0-16,15 5-1 15,25 3 1-15,23 7 0 16,32 1 0-16,43-4-1 15,35-4 0-15,45-6-1 16,35-7 1-16,33-9 1 0,30-2 1 16,24 2 1-1,27 3 1-15,11 14 2 0,3 7 1 16,-8 11-2-16,-18-1 0 16,-24 9-8-16,-30 5 0 15,-18 3-9-15,-42-14 0 16</inkml:trace>
  <inkml:trace contextRef="#ctx0" brushRef="#br0" timeOffset="-189420.38">10307 2693 21 0,'-60'-13'10'0,"18"-11"-8"16,33 16 10-16,-2-2-12 0,-4 2 0 15,0-3 1-15,3 3 1 16,6 0-1-16,3 3 0 16,9 3 2-16,9 9 0 15,15 1-1-15,11 0 0 16,19 3-1-16,20 2 0 16,24 0-1-16,21-10 0 15,24-3 0-15,24-8 1 16,35-2 1-16,18-4 0 0,27 1 1 15,12 5 1-15,9-2 0 16,15 10 0-16,6 0-2 16,-4 7 1-16,7 1-2 15,3 3 1-15,-19 5-2 16,-2 2 0-16,-12-7-1 16,-18 5 1-16,-21-6 0 15,-20-2 0-15,-28 3 0 16,-23-3 0-16,-27-3 0 15,-24 3 1-15,-27-5-1 16,-20-1 1-16,-21 1-1 16,-27-3 0-16,-21-5 0 15,-27-6 1-15,-30 6-1 16,-26-3 0-16,-45 0-1 16,-35 0 1-16,-46 8 0 15,-44 5 0-15,-50-2-1 16,-51 13 1-16,-42 18-1 15,-33-2 1-15,-5 0-1 0,2 2 1 16,16-2-5-16,26-3 0 16,21-8-6-16,50-21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2:39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2698 5699 27 0,'-14'3'13'0,"14"-16"-16"0,-6 13 14 0,3 0-14 16,-3 0 0-16,3-3-1 15,-6 3 0-15,-3 3 5 16,6 2 1-16,0 3-3 16,6 5 1-16,-6 6 1 15,6 7 1-15,0 8 0 16,6 11 0-16,-6 14 0 15,3 4 0-15,0 14-1 16,3 18 1-16,-3 14-2 16,-3 10 1-16,-3 10-1 15,-3 14 1-15,0 13-1 16,-9 14 1-16,6 9-1 16,-3 15 0-16,-3 4 0 15,-2 8 0-15,2 6 0 16,0 8 0-16,12 13 0 15,-3 10 0-15,3 0 0 16,3 17 0-16,3-1 0 16,6 3 0-16,3 10 1 0,0-4 0 15,-3 1 1-15,-4-4 0 16,4 2 1-16,0 14 1 16,0-14-1-16,6 3 0 15,-6-8 0-15,6-8 0 16,3-3-1-16,3-10 0 15,-1-16 0-15,1-11 0 16,-3-5-1-16,3-16 1 0,-9-7-2 16,0-17 1-16,-6-13-10 15,-6-5 1-15,-9-40-4 16,-3-42 1-16</inkml:trace>
  <inkml:trace contextRef="#ctx0" brushRef="#br0" timeOffset="1291.2">2502 5778 29 0,'-3'0'14'0,"27"6"-14"0,-15-4 15 16,15-2-15 0,17 0 0-16,19-5 0 0,2-3 0 15,19-5-1-15,11-11 1 16,9 6 2-16,0 2 0 15,1-8 0-15,-10 0 0 16,0 0 1-16,-6 3 0 16,-14-3 0-16,-4 6 1 15,-8-6-2-15,-10 0 1 0,-5-5-1 16,-3 0 1-16,-3 5 0 16,-16 3 0-16,4 0 0 15,-9 2 1 1,-6 3-2-1,0-2 0-15,-3 10-3 16,0 11 1-16,0 7-2 16,-9 14 1-16,-6 18-2 15,3 6 1-15,-6 15-1 16,-3 17 1-16,0 23 1 16,3 16 1-16,-9 24-1 15,3 16 0-15,3 23 0 16,6 14 1-16,0 21 0 15,6 11 0-15,6 12-1 16,3 9 1-16,3 13 0 16,0 8 0-16,0 8 1 0,-3 21 0 15,-3 5-1-15,-9 11 1 16,-9 13-1-16,0 11 1 16,-18 5-1-16,1 10 0 15,-13-10-1-15,0 3 1 16,-8-22-1-16,8-7 1 15,3-38 0-15,9-5 0 16,7-34 0-16,2-19 1 16,9-23 0-16,3-19 0 0,3-8 0 15,6-14 0-15,0-17-1 16,6-12 1-16,3-12-1 16,0-9 1-16,6-18-1 15,3-13 1-15,-6-14 0 16,2-12 0-16,1-14 2 15,-3-8 0-15,-3-16 0 16,-3-10 1-16,-12-9 0 16,-12-10 0-16,-12-5-2 15,-23-5 1-15,-16 5-4 16,-32 2 1-16,-18 6-5 16,-33 8 1-1,1 10-7-15,-4 8 1 0,12-10-5 16,12-14 0-16</inkml:trace>
  <inkml:trace contextRef="#ctx0" brushRef="#br0" timeOffset="2339.99">2020 4413 27 0,'-27'-50'13'0,"12"39"-16"0,15 14 16 16,6 5-14-16,-3 10 1 16,3 14-1-16,6 16 1 15,-3 15 0-15,3-2 1 16,6 0 0-16,0 5 1 15,-4 3 1-15,4-16 1 16,3-8 0-16,9-19 0 16,-9-7 1-16,8-24 1 15,4-14-1-15,3-10 1 16,9-24-2-16,11-29 0 0,1-8-1 16,5-5 1-1,10-8-2-15,-4 5 0 0,-8 8-2 16,-10 16 0-16,-14 13-4 15,-6 16 1-15,-12 16-9 16,-18 29 1 0,-15 2-3-16,-3 1 1 0</inkml:trace>
  <inkml:trace contextRef="#ctx0" brushRef="#br0" timeOffset="2941.44">3630 3892 24 0,'12'-21'12'0,"12"18"-13"0,-15 11 18 15,-6 8-17-15,3 10 1 16,-6 19 1-16,-3 19 0 16,-9 5-1-16,-6 13 0 0,0 16 1 15,0 0 0-15,-6-14 0 16,10-2 1-16,2-18-1 15,3-14 1-15,-6-13-1 16,6-18 1-16,0-17 0 16,3-20 0-16,6-19-2 15,0-24 1-15,9-8-1 16,12-21 0-16,6-3-2 16,8-2 1-16,1-3-1 15,-3 19 1-15,0 5 1 16,-4 5 0-16,-2 11-1 15,-3 10 1-15,3 11-1 16,-9 3 0-16,-1 5 0 16,7 10 0-16,0 11-2 15,-6 8 0-15,6 16 0 0,-3 5 1 16,8 24-1-16,7 19 1 16,3 12 0-16,-1 12 0 15,1 2 1-15,-3 8 0 16,0 0-4-16,-7-16 1 15,-5-8-7-15,-21-11 1 16</inkml:trace>
  <inkml:trace contextRef="#ctx0" brushRef="#br0" timeOffset="3123.34">3690 4310 38 0,'3'37'19'0,"53"-71"-27"0,-26 26 32 0,21-5-29 16,20-14 1-16,21-5-14 15,12-2 1-15,7-8 19 16,-10-6 0-16</inkml:trace>
  <inkml:trace contextRef="#ctx0" brushRef="#br0" timeOffset="3361.24">4761 3921 39 0,'-21'0'19'0,"-8"24"-31"16,20-16 42-16,0 5-33 16,0 6 1-16,3 4-5 15,6-1 0-15,9-1 8 16,15 0 1-16,14-5-5 16,7-6 1-16,15 1 2 15,8-3 0-15,6 2 3 16,-2 6 1-16,-13 6-1 15,-20 1 1-15,-18 6 0 0,-30 11 0 16,-39 5-3-16,-38 13 1 16,-39 8-6-16,-21 14 0 15,-9-6-6-15,21-11 1 16</inkml:trace>
  <inkml:trace contextRef="#ctx0" brushRef="#br0" timeOffset="5826.47">9048 4950 33 0,'35'-26'16'0,"-32"-1"-11"0,-3 22 16 0,-3 2-23 16,-6 3 0-16,-15 11-1 16,-20 13 1-16,-31 13 3 15,-38 18 0-15,-27 12-2 16,-23 23 1-16,-22 10 1 15,1 14 0-15,8-3-1 16,15 8 1-16,30-10-1 16,27-6 1-16,33-16-1 15,32 0 1-15,33-5 0 16,27 6 0-16,26-4 1 16,22 1 1-16,20 2-1 15,-2 22 0-15,-7 10-1 16,-18 21 0-16,-32 35-1 15,-42 36 0-15,-47 33-1 0,-39 28 0 16,-36 22 0-16,-12 8 0 16,9-6 0-16,12-21 0 15,12-10 0-15,29-27 1 16,34-24 1-16,26-15 0 16,42-30 3-16,29-10 0 15,34-16 1-15,38-6 1 16,18-15-2-16,15 2 1 15,5 9-6-15,-23 4 1 16,-24 19-5-16,-29 19 0 0,-34 31-4 16,-35 22 1-16,-41 18 0 15,-22 5 1-15,-9-5 2 16,10-10 0-16,20-22 5 16,24-29 0-16,27-34 5 15,24-16 1-15,32-24 2 16,48-24 0-16,42-15 1 15,41-30 0-15,48-21-2 16,39-26 1 0,255-11-8-1,-142 19 1-15,-89 5-6 16,-84 26 1-16,-60 11-1 16,-50 13 0-16,-29 6-1 15,-16 2 1-15,-12 0 2 16,4-2 0-16,11-17 2 0,21-23 0 15,42-24 2 1,45-37 1-16,53-37 3 16,45-29 1-16,32-37 1 0,27-22 0 15,13-10-1-15,-13 3 0 16,-51 13-4-16,-41 8 1 16,-56 15-4-16,-51 20 0 15,-51 9 1-15,-45 17 0 16,-35-3 0-16,-18-3 0 15,-9-7-1-15,-5-9 1 16,2-20-3-16,18-22 0 16,26-16 2-16,37-21 1 0,32-10 2 15,36-16 1-15,21-3 2 16,32-3 1-16,-2 11 1 16,2 8 0-16,-26 21-5 15,-39 21 1-15,-36 16-6 16,-35 16 1-1,-188-37-1 1,-21 29 0-16,-21 3-2 16,1 5 0-16,26-8-2 15,24-2 0-15,36-19 4 16,41-24 0-16,45-19 4 16,42-18 0-16,38-16 3 15,33 1 1-15,18 4 3 16,-15 27 0-16,-14 18-3 15,-25 19 1-15,-35 11-6 0,-39 23 1 16,-51 9-3-16,-44 9 0 16,-42-1-2-16,-30 9 1 15,-14 7-5-15,2-7 0 16,3-4-1-16,34-14 1 16,23-2 3-16,26-8 1 15,28-1 2-15,23 4 0 16,12 7 7-16,7-5 1 15,8 21 2-15,-9 3 0 16,-18 18-5-16,-20 8 0 16,-40 6-3-16,-43 10 1 0,-49 14-5 15,-50 10 1-15,-45 7-3 16,-47 15 1-16,-21 7 0 16,0 18 0-16,-7-2-1 15,19 11 1 1,30 12-1-16,5 14 0 0,12 16-4 15,22 13 0-15,11 8 0 16,12 6 0-16</inkml:trace>
  <inkml:trace contextRef="#ctx0" brushRef="#br0" timeOffset="6470.79">8827 3537 37 0,'-21'69'18'0,"18"58"-16"0,3-82 19 16,0 27-22-16,6 15 1 15,3 3-8-15,0-8 1 16,-3-11 1-16,0-10 0 16</inkml:trace>
  <inkml:trace contextRef="#ctx0" brushRef="#br0" timeOffset="6624.97">8920 3403 23 0,'50'-45'11'0,"45"10"-12"0,-65 25 14 0,15-6-14 15,8-3 0-15,7 9-11 16,5-6 1-16</inkml:trace>
  <inkml:trace contextRef="#ctx0" brushRef="#br0" timeOffset="6817.54">9056 3839 45 0,'18'-18'22'0,"72"-1"-35"16,-55 6 46-16,16 5-47 0,17 0 0 15,-2-5-8-15,-13-14 1 16</inkml:trace>
  <inkml:trace contextRef="#ctx0" brushRef="#br0" timeOffset="7551.36">9926 3680 30 0,'-12'27'15'0,"27"44"-18"0,-9-55 23 15,-3 11-21-15,-6 10 1 16,-6 5 1-16,-9-5 0 0,0-8 0 16,0-5 0-16,3-16 0 15,3-8 0-15,6-21-1 16,3-11 0-16,12-8-1 15,9-10 1-15,12-24-1 16,3-3 0 0,8-2 0-16,7 10 1 0,2 5 2 15,-5 4 1-15,-3 4-1 16,-1 16 1-16,-5 9-2 16,-6 2 1-16,-9 7-4 15,-6 12 1-15,-9 10-2 16,-9 10 1-16,0 6-1 15,-9 11 1-15,-3 2 1 16,-3 5 1-16,0 9 2 16,0 2 1-16,3 2 0 15,4-5 0-15,8-4 0 16,3 1 0-16,6-10-1 16,5 3 0-16,7-11-3 0,15-5 0 15,15-11-4-15,8-5 0 16,13-10-5-16,5-9 0 15</inkml:trace>
  <inkml:trace contextRef="#ctx0" brushRef="#br0" timeOffset="7927.31">11137 3342 21 0,'-3'8'10'0,"-12"0"-7"0,6 10 12 0,-9 16-13 16,-5 11 1-16,-4 3 2 15,3 10 0 1,-3-5-7-16,6-8 1 0,6-5 4 16,4-11 1-16,5-8-2 15,6-18 0-15,6-14-1 16,8-18 0-16,13-19-1 16,15-10 1-16,3-11-1 15,5-5 0-15,7 6 0 16,-1-14 1-16,1 15-1 15,-1 7 1-15,-5 12 0 16,-3 14 0-16,-10 15-1 16,-8 11 0-16,-9 24-1 15,-9 16 1-15,-6 5 0 16,-6 26 0-16,-6 17 0 16,3-4 0-16,3 6 1 0,3-8 1 15,3-5-5-15,0-8 0 16,-6-8-7-16,-6-16 1 15</inkml:trace>
  <inkml:trace contextRef="#ctx0" brushRef="#br0" timeOffset="8095.28">10813 3617 41 0,'3'-3'20'0,"59"-21"-31"0,-44 16 34 0,21-2-31 16,17-1 0-16,22-2-10 16,5-11 1-16</inkml:trace>
  <inkml:trace contextRef="#ctx0" brushRef="#br0" timeOffset="8616.86">12054 3434 25 0,'3'29'12'0,"15"45"-13"16,-15-55 17-16,0 7-16 15,3 9 1-15,0-1 0 16,-1-10 1-16,1 0 0 0,0-6 0 15,-3-10 3-15,0-13 0 16,0-11 0-16,3-8 1 16,0-18 0-16,0 2 0 15,6-10-3-15,9 2 1 16,3-2-3-16,6 5 0 16,-1 8-2-16,4 5 1 15,-6 9-3-15,0 7 1 0,-4 2-1 16,1 9 0-16,-6 3 1 15,-3-1 1-15,0 0 1 16,0 3 0-16,0-2 1 16,-1-6 0-16,4 0 0 15,3 0 1-15,3 0-1 16,9-3 0 0,5 9-2-16,1-6 1 0,-3 8-1 15,3 0 0-15,-7 8-1 16,-2 15 1-16,-6 1 0 15,-9 21 1-15,-12 16 0 16,-6 11 0-16,-6 10 1 16,0-6 1-16,3-2-4 15,0 3 0-15,0-16-9 16,15-19 0-16</inkml:trace>
  <inkml:trace contextRef="#ctx0" brushRef="#br0" timeOffset="8841.78">13161 3387 46 0,'-3'18'23'0,"33"117"-32"0,-24-93 38 16,-3 19-31-16,-12 11 1 0,-9 15-9 15,-3-13 1-15,0-13 6 16,-5-16 1-16,-1-11-9 16,0-28 0-16</inkml:trace>
  <inkml:trace contextRef="#ctx0" brushRef="#br0" timeOffset="8995.7">13054 3297 53 0,'36'-45'26'0,"68"16"-45"16,-71 21 57-16,17-8-42 16,10 0 0-16,8 5-8 15,1 1 0-15,-10-3 8 16,-8 5 0-16</inkml:trace>
  <inkml:trace contextRef="#ctx0" brushRef="#br0" timeOffset="9162.6">13057 3500 47 0,'-24'8'23'0,"15"14"-31"0,15-20 43 16,6 3-39-16,15-5 0 16,20-5-11-1,37-5 1-15,23-4 11 0,9-15 0 0</inkml:trace>
  <inkml:trace contextRef="#ctx0" brushRef="#br0" timeOffset="9579.59">12834 3895 46 0,'68'-29'23'0,"123"-35"-35"16,-123 35 43-16,36-11-35 15,30-18 0-15,24-3-5 16,9-8 0-16,5-13 10 16,-2 8 0-16,-24 6-6 15,-27 1 1-15,-27 12 4 16,-29 18 1-16,-28 13 2 15,-20 16 1-15,-27 19 0 0,-11 10 1 16,-7 3-2-16,-3 7 0 31,36 28-3-31,21-9 1 16,23-8 0-16,34 0 1 16,11-2 0-16,3 2 0 15,-14-12-1-15,-19 1 1 16,-26 6-2-16,-39 3 1 0,-51 2-6 15,-59 19 1-15,-74 24-8 16,-60 0 1-16</inkml:trace>
  <inkml:trace contextRef="#ctx0" brushRef="#br0" timeOffset="11397.75">21629 3868 36 0,'-8'-45'18'0,"-19"16"-17"16,6 16 18-16,-12-6-21 0,-23-2 1 16,-28-3-1-16,-23 3 1 15,-36 5 1-15,-21 6 1 16,-26 4-2-16,-21 6 0 16,-13 8 0-16,-11 8 1 15,-9 8-1-15,9 5 0 16,0 8 1-16,18 6 0 15,2 23 0-15,16 5 0 0,11 14 0 16,19-3 1 0,20 16 0-16,21 2 0 0,30 3-1 15,23 3 0-15,28 11 0 16,35 7 0-16,30-18 0 16,41 10 1-16,30 3 0 15,42-5 1-15,27 3-1 16,36-25 1-16,44-2 0 15,27-13 0-15,35-16 0 16,28-16 0-16,23-14 0 16,9-7 0-16,-3-18-1 15,0-17 1 1,191-79 0 0,-125-3 1-16,-87-7-1 15,-74-3 1-15,-54-16-1 16,-47-8 0-16,-48-3-2 15,-41-10 0-15,-43 5-2 16,-43 0 1-16,-43-5-1 16,-32 7 0-16,-42 12 0 15,-27 23 0-15,-35 13 0 16,-46 27 1-16,-20 18-3 16,-35 35 0-16,-10 34-8 0,18 34 1 15</inkml:trace>
  <inkml:trace contextRef="#ctx0" brushRef="#br0" timeOffset="11980.57">17995 4932 29 0,'-21'-13'14'0,"3"63"-17"0,15-29 18 15,-6 27-17-15,1 20 1 16,-1 38 0-16,0 37 0 15,0 50 1-15,0 48 1 16,6 32-1-16,3 47 1 0,0 42 1 16,9 35 1-1,12 26 1-15,17 33 0 0,13 12 1 16,2 29 0-16,16 9-1 16,8-1 1-16,1-16-2 15,-1-10 1-15,-2-29-3 16,-13-32 1-16,-8-39-1 15,-7-25 0-15,1-47-2 16,-12-37 1-16,-4-37-10 16,4-45 0-16,3-75-2 15,-4-70 0-15</inkml:trace>
  <inkml:trace contextRef="#ctx0" brushRef="#br0" timeOffset="12461.92">22838 5696 31 0,'3'90'15'0,"39"146"-20"15,-36-157 25-15,5 64-20 16,-2 58 0-16,-3 51 2 16,3 33 1-16,3 38-1 15,0 18 0-15,0 27 4 16,-3 24 0-16,-3 13 1 16,-3-6 1-16,-6 1-2 15,-6-14 1-15,-9-16-3 16,-9-18 0-16,3-24-7 15,-11-23 1-15,-16-25-9 16,-14-13 1-16,2-44-5 16,1-59 0-16</inkml:trace>
  <inkml:trace contextRef="#ctx0" brushRef="#br0" timeOffset="12927.23">18561 12925 45 0,'17'63'22'0,"70"46"-32"15,-54-80 41-15,20 16-32 16,24 5 1-16,22 6-2 15,23 2 1-15,21-10 2 16,26-6 1-16,40-13 1 16,32-13 0-16,47-21 1 15,34-24 0-15,26-27 0 16,12-18 1-16,-8-13-5 16,-34-9 1-16,-41-7-3 0,-60 11 1 15,-53 10-11-15,-63-8 1 16,-59 0-4-16,-45-6 0 15</inkml:trace>
  <inkml:trace contextRef="#ctx0" brushRef="#br0" timeOffset="15703.37">8300 7959 31 0,'-9'-11'15'0,"21"56"-15"0,-6-32 15 16,0 24-17-16,0 19 1 16,0 13-3-16,-3 18 1 15,-6 16 3-15,0-2 0 16,0-6-3-1,3-16 0-15,3-13-3 0,6-21 1 0,3-18-1 16,3-27 1-16</inkml:trace>
  <inkml:trace contextRef="#ctx0" brushRef="#br0" timeOffset="16153.66">8384 7586 44 0,'-15'-14'22'0,"24"9"-40"16,0 2 49-16,3 6-36 15,8 5 1-15,13 0-4 16,12 3 1-16,8 2 9 15,10 0 0-15,5 0-3 0,13 0 0 16,-7 1 3-16,7 4 0 16,-4 3 2-1,-3 6 1-15,-11-1-1 0,-7 1 1 16,-8 4-4-16,-9 1 1 16,-12 8-1-16,-10-3 0 15,-8 8-1-15,0 0 0 16,-6 3 0-16,-3-1 1 15,-3-2-1-15,-3-3 1 16,-18-2 2 0,-5-5 1-16,-10-9 0 15,-9 3 0-15,-17-2-3 16,-18 4 1-16,-13-7-6 16,-20 8 0-16,-6 2-10 15,18-18 0-15</inkml:trace>
  <inkml:trace contextRef="#ctx0" brushRef="#br0" timeOffset="16517">10229 7882 36 0,'-12'32'18'0,"27"58"-23"0,-9-51 26 0,0 14-29 16,-3 13 1-16,3 6-10 16,-6-9 0-16</inkml:trace>
  <inkml:trace contextRef="#ctx0" brushRef="#br0" timeOffset="17009.71">10182 7485 40 0,'26'-18'20'0,"46"4"-30"0,-39 14 36 16,11 3-30-16,13 2 0 15,11 6 0-15,1 2 0 16,5-2 6-16,-5 5 0 16,-10-6-2-16,-2-2 1 15,-7-3 3-15,-5-2 0 16,-3 2 0-16,-7 3 1 15,1 3-1-15,-6 2 1 16,-3 6-3-16,-4 2 0 16,-2 3-2-16,-3 5 0 0,0 0 0 15,-3 2 0-15,0-1-1 16,0 4 1-16,-4-8 1 16,-2 4 0-16,-3-1 1 15,-6 0 0-15,-12-3 0 16,-14-5 0-16,-22 6-2 15,-14 2 1-15,-19 5-3 16,-17-2 1-16,-3 5-6 16,-9 3 1-16,5-3-7 15,7-3 0-15,24-18 0 16,17-19 1-16</inkml:trace>
  <inkml:trace contextRef="#ctx0" brushRef="#br0" timeOffset="17280.68">11801 7496 37 0,'6'10'18'0,"6"56"-30"0,-9-37 39 16,-6 22-28-16,-3 12 0 0,0 19-2 15,0 3 1-15,3 5 2 16,6-3 0-16,3-15-4 16,0-14 1-16,3-11-5 15,3-9 0-15</inkml:trace>
  <inkml:trace contextRef="#ctx0" brushRef="#br0" timeOffset="17715.48">11655 7440 48 0,'3'-18'24'0,"42"7"-38"16,-25 11 48-16,13 0-38 0,9-3 0 16,11 3-2-1,4 0 1-15,0 0 7 0,-4 0 1 16,4-2-4-16,2-4 1 16,1 1 1-16,11-3 1 15,7 3 0-15,2 2 0 16,0 1 0-16,-5 2 0 15,-4 5-1-15,-2 8 0 16,-13 8 0-16,-8 8 0 16,-10-2 0-16,-11 7 1 15,-9 9 0-15,-9 4 0 16,-6 6 0-16,-9-5 0 0,-6-3 0 16,-9 5 0-16,-2-8-2 15,-13 1 1-15,-9-1-2 16,-14 3 0-16,-19 5-2 15,-5-5 0-15,-6-5-6 16,2-3 1-16,4-11-6 16,17-28 1-16</inkml:trace>
  <inkml:trace contextRef="#ctx0" brushRef="#br0" timeOffset="17971.36">13188 7488 42 0,'0'45'21'0,"30"37"-30"0,-21-53 38 15,5 24-32-15,1 21 0 16,0 10-8-16,-6 9 1 16,0 0 6-16,-3-9 1 15</inkml:trace>
  <inkml:trace contextRef="#ctx0" brushRef="#br0" timeOffset="18374.13">13146 7366 59 0,'6'-34'29'0,"45"7"-48"16,-36 19 60-16,11 3-47 15,16 5 1-15,9 5-2 16,5 0 1-16,10 6 8 16,2 0 1-1,60 12-6-15,-12 7 0 16,-12 4 2-16,-2-2 1 16,-7 10 0-16,-18 3 1 15,-8 5 0-15,-16 9 1 16,-14-4 1-16,-15-2 1 15,-15 3 1-15,-18-9 0 16,-18-10 0-16,-9-8 0 16,-11-10-5-16,-7-17 0 15,-11-7-11-15,-19-11 1 16,-11-10-6-16,-18-14 1 0</inkml:trace>
  <inkml:trace contextRef="#ctx0" brushRef="#br0" timeOffset="21243.93">3303 6988 21 0,'0'-27'10'0,"18"3"-6"0,-15 14 10 16,11-6-14-16,-2-5 0 15,9-6-1-15,12 1 1 0,-3-3 0 16,17-6 0-16,10 1-1 16,23-3 1-16,21-11 0 15,30-2 1-15,15-11-1 16,27-2 1-16,11 12-1 16,19 9 1-16,2 5 0 15,10 8 1-15,2 10-1 16,-15 11 1-16,-11 14 0 15,-22 4 1-15,-11 14-1 16,-9 5 0-16,-18 6-2 16,-12-6 0-16,-15-3-3 15,-12-2 0-15,-2-5-6 16,-16-6 1-16</inkml:trace>
  <inkml:trace contextRef="#ctx0" brushRef="#br0" timeOffset="21905.38">3273 9596 31 0,'6'53'15'0,"56"27"-20"0,-23-59 26 16,12 13-22-16,26-7 1 15,30 2-1-15,15-3 1 16,33-2 1-16,15-8 0 15,26-8 0-15,27-11 1 0,13-15 0 16,23-17 1-16,20-23-2 16,-2-16 1-16,-3-13-4 15,-9-14 1-15,-24-10-1 16,-36 3 1-16,-32-1-3 16,-30 11 1-16,-27 11-6 15,-33-3 0-15</inkml:trace>
  <inkml:trace contextRef="#ctx0" brushRef="#br0" timeOffset="22519.87">3196 12390 39 0,'-36'27'19'0,"30"-6"-30"0,12-10 36 0,12 7-30 16,3 1 0-16,17-1 0 15,13 1 0-15,11-6 7 16,28 0 1-16,26-5-4 15,12-3 1-15,38-5 4 16,28-13 0-16,20-16 1 16,24-5 1-16,27-22 0 15,18-13 0-15,18-18-3 16,14-8 1-16,4-11-3 16,5-5 0-16,-8 8-2 15,-31-3 1-15,-26 16-1 16,-38 10 0-16,-43 12 1 15,-35 7 0-15,-33 8 2 0,-23 3 0 16,-28 7 1-16,-17 1 1 16,-27 0-4-16,-27-1 1 15,-30 4-8-15,-32 2 0 16,-39 2-7-16,-21 3 0 16</inkml:trace>
  <inkml:trace contextRef="#ctx0" brushRef="#br0" timeOffset="23885.5">7735 8377 39 0,'-42'-6'19'0,"21"-17"-18"0,15 20 20 0,3-5-23 15,3 3 0-15,6-1-4 16,9-4 1-16,15-1 5 16,18-5 1-16,17 1-4 15,13-1 0-15,20 0-2 16,12 5 0-16,12 9-2 16,-9-9 0-16</inkml:trace>
  <inkml:trace contextRef="#ctx0" brushRef="#br0" timeOffset="24173.54">9298 8112 42 0,'-36'-5'21'0,"51"2"-34"0,3 1 41 0,26-4-44 31,34-7 1-31,32-6-4 0,24-12 0 0</inkml:trace>
  <inkml:trace contextRef="#ctx0" brushRef="#br0" timeOffset="24518.9">11476 7834 41 0,'-3'-2'20'0,"18"18"-62"0,-3-11 40 0,0-3-2 16,3-7 0-16</inkml:trace>
  <inkml:trace contextRef="#ctx0" brushRef="#br0" timeOffset="24912">12994 7887 39 0,'-26'-8'19'0,"32"3"-31"0,3 2 38 16,11-5-31-16,16 0 0 0,18 3-10 16,14-3 1-16,12 3 15 15,7-14 0-15</inkml:trace>
  <inkml:trace contextRef="#ctx0" brushRef="#br0" timeOffset="32026.87">8738 8051 46 0,'-27'-8'23'0,"15"8"-27"16,12 0 24-16,0 6-23 16,0 4 0-16,3 3-1 15,3 3 0-15,3 5 4 16,3 1 0-16,3-1-8 16,3 0 1-16,0-3-2 15,-6-10 0-15</inkml:trace>
  <inkml:trace contextRef="#ctx0" brushRef="#br0" timeOffset="32683.59">10622 7898 42 0,'-6'-8'21'0,"3"13"-37"0,0-2 42 0,-3-1-36 16,-3 6 0-16,-3 0-8 15,-2 0 1-15</inkml:trace>
  <inkml:trace contextRef="#ctx0" brushRef="#br0" timeOffset="33241.38">12188 7723 60 0,'-24'-21'30'0,"18"26"-64"0,6-5 63 16,0 11-50-16,6-6 0 15</inkml:trace>
  <inkml:trace contextRef="#ctx0" brushRef="#br0" timeOffset="35761.55">19605 6646 42 0,'-6'-21'21'0,"0"24"-26"0,9 5 21 0,0 18-18 16,6 35 0-16,3 37-1 15,12 53 0-15,6 71 4 16,3 77 1-16,5 82-3 15,4 77 0-15,3 31 2 16,-4 6 1-16,1-21 2 16,-6-33 1-16,-7-46 0 15,-5-49 1-15,0-41-4 16,-6-51 0-16,-9-45-12 16,-6-56 1-16</inkml:trace>
  <inkml:trace contextRef="#ctx0" brushRef="#br0" timeOffset="36406.31">19710 7064 35 0,'-84'-74'17'15,"87"43"-15"-15,3 20 19 0,3-2-20 16,12-6 0-16,12-5 1 16,20-5 0-16,16 5-2 15,23-2 1-15,24-3 3 16,12-3 0-16,6 6 0 16,15 5 0-16,-15 13 0 15,-6 8 0-15,-12 10-2 16,-6 6 1-16,-6 24-4 15,-15 13 1-15,-11 21-2 16,-19 37 0-16,-11 32-1 16,-3 50 1-16,-1 42 0 15,-5 30 0-15,0 31 0 0,-1 11 0 16,-5-3 2-16,12 3 1 16,-1-18 1-16,4-22 0 15,-3-16 2-15,-7-13 0 16,-2-18 0-16,-9-16 1 15,-3-14-1-15,-6-18 0 16,-10-10-3-16,-16-14 1 16,-31-8-3-16,-39-10 0 15,-44-11-1-15,-41-13 0 16,-37-30-5-16,-35-31 0 0,-21-58-8 16,33-64 1-16,53-34 0 15,45-40 0-15</inkml:trace>
  <inkml:trace contextRef="#ctx0" brushRef="#br0" timeOffset="36737.68">19903 8734 61 0,'86'-27'30'0,"96"-7"-47"0,-105 23 67 15,36-2-53 1,33 3 1-16,30-1-10 0,14 3 0 16,-2 0 7-16,-1 6 1 15,-26-1-11-15,-15 0 0 16</inkml:trace>
  <inkml:trace contextRef="#ctx0" brushRef="#br0" timeOffset="36947.13">19689 9689 78 0,'6'53'39'0,"154"-42"-62"15,-64-9 85-15,64-2-72 16,70 3 0-16,52-8-25 15,34-14 1-15,-21-31 37 16,-42-19 0-16</inkml:trace>
  <inkml:trace contextRef="#ctx0" brushRef="#br0" timeOffset="39680.25">13244 7337 23 0,'-14'0'11'0,"8"8"-11"0,6-8 12 0,0 0-10 15,6-3 0-15,0 3 5 16,-1 0 0-16,4 0-8 16,3 0 0-16,6 8 5 15,9 5 0-15,9 11-1 16,8 11 0-16,7 10-2 15,8 15 0-15,16 14-1 16,11 8 1-16,6 3 0 16,7 0 1-16,-1-6 1 15,3 3 0-15,-9-10 0 16,-8-6 0-16,-10-13 0 16,-11-6 1-16,-10-4-4 15,-11-12 1-15,-15-7-6 16,-9-5 0-16,-18-14-8 15,-12-16 0-15</inkml:trace>
  <inkml:trace contextRef="#ctx0" brushRef="#br0" timeOffset="40024.06">13947 7220 29 0,'-9'-18'14'0,"6"5"-15"0,3 13 17 0,0 0-17 15,-3 8 0-15,-6 5 1 16,-6 19 1-16,-12 18 2 15,-8 11 0-15,-22 26 3 16,-17 29 0-16,-27 19 2 16,-16 24 0-16,13-13-1 15,12-17 1-15,18-12-8 16,17-22 1-16,21-21-14 16,18-37 0-16,24-42-2 15,6-16 0-15</inkml:trace>
  <inkml:trace contextRef="#ctx0" brushRef="#br0" timeOffset="41917.37">13783 7313 10 0,'6'-16'5'0,"15"-26"-4"0,-15 37 5 0,0-6-3 16,0-2 0-16,0-3 3 16,-3-3 1-16,-3 1-6 15,-3-1 0-15,-6 3 5 16,0-2 1-16,-6-6-2 16,-3 0 1-16,-6-2-3 15,-8-3 1-15,-7-8-2 16,-6-8 0-16,-11 2-1 15,-10-4 0-15,-2-4 0 16,-7 7 0-16,-5-9 0 16,-12 0 1-16,-6-3-1 15,-10-5 0-15,-8-5 0 16,-12 0 0-16,-12 8-1 16,3 2 0-16,-5 1-1 0,-10 2 0 15,3 5 0-15,-3 6 0 16,-9 2 0-16,1 0 1 15,-4 11-1-15,-6 5 1 16,-11 22-2-16,-10 4 1 16,-8 9 0-16,-10 13 0 15,-14 18 0-15,6 1 0 0,-3 15 0 16,14 11 1 0,13 5 0-16,8 8 1 0,22 2 0 15,17 9 1-15,9 10-1 16,21 6 0-16,14-1 0 15,16-2 1-15,21 0-1 16,11-11 0-16,15-13 0 16,7-13 1-16,5-11 0 15,9-13 0-15,3-11-1 16,6-12 0-16,6-7-5 16,12-15 1-16,9-13-9 15,9-21 1-15,-3-14-2 16,-7-5 1-16</inkml:trace>
  <inkml:trace contextRef="#ctx0" brushRef="#br0" timeOffset="42101.81">8006 7043 29 0,'-51'19'14'0,"15"-1"-14"0,27-7 29 16,1 10-28-1,2 8 1-15,6 16 0 0,6 3 1 16,5 2-4-16,10 0 1 15,3-5 2-15,9-8 0 16,3-8-6-16,20-7 0 16,13-25-6-16,11-24 0 15</inkml:trace>
  <inkml:trace contextRef="#ctx0" brushRef="#br0" timeOffset="44801.22">19724 9766 35 0,'-86'39'17'0,"-60"30"-17"15,93-50 17-15,-31 13-18 16,-35 5 1-16,-21 10-2 15,-35 9 1-15,-22 2 2 16,-32 5 0-16,-27-4-1 0,-18 9 1 16,-32-1-1-16,-10-1 1 15,-23-3 0-15,-12 1 1 16,-4-14-2-16,-5-8 1 16,0-13-1-16,-6-10 1 15,6-11 0-15,-6-8 0 16,-9-13 0-16,-3-11 0 0,-15-16 1 15,0-2 0-15,0-14-1 16,6-2 1-16,9-8-2 16,18-6 1-16,23-10-1 15,13-2 1-15,20 2 0 16,31-6 1-16,14 1 2 16,26 2 1-16,16-7 1 15,6 10 0-15,23 0 0 16,22 0 1-16,8 0-2 15,18 2 1-15,27-2-4 16,15 14 0-16,14 4-2 16,10 3 1-16,11 8-2 15,13 11 1-15,11 5-1 16,6 5 0-16,3 8 0 16,7 6 0-16,2 2-1 15,6 3 1-15,3 2-1 16,0 3 1-16,6 3 0 15,3 0 0-15,0 2-1 16,3 3 1-16,0-5 0 0,0 5 0 16,0-6 0-16,0 6 1 15,-6 6-1-15,-6 4 1 16,-8 11-1-16,-7 11 0 16,-9 5-2-16,3 11 1 15,6 13-8-15,13 10 0 16,14-15-4-16,9-24 0 15</inkml:trace>
  <inkml:trace contextRef="#ctx0" brushRef="#br0" timeOffset="48807.69">8095 8588 12 0,'0'-2'6'0,"0"-4"-1"15,0 6 6-15,0 0-10 16,0 0 1-16,0 0-1 0,0 0 1 16,0 0-3-16,0 0 0 15,0 0 1-15,0 3 1 16,-3 0-1-16,0-1 0 15,0 1 0-15,6 0 0 16,3-3 1-16,6-3 1 16,0-2-1-16,6-6 1 15,11 1-1-15,10-4 1 16,3 4-1-16,-1 2 0 16,7-5-1-16,3 2 0 15,2-2 0-15,1 2 0 0,-1 1 0 16,4-1 0-1,3 0 0-15,5 1 0 0,0 2 0 16,-2 0 0-16,0 0 0 16,-1 3 0-16,4-1 1 15,-4-1 0-15,-2 4-1 16,-1 0 1-16,1 1 0 16,-1-1 1-16,-5-2-1 15,2 2 0-15,1 0 0 16,-1 3 0-16,-2 0-1 15,3 0 0-15,2 3 0 16,-2 0 0-16,-1-3-1 16,1 0 1-16,2 2 0 15,-2 4 0-15,-1-1-1 16,1 3 1-16,5-3 0 16,1 0 0-16,2-2 0 0,4-3 0 15,2 0 0-15,-2-5 1 16,5 5 0-16,1-3 0 15,-1-2 0-15,6 0 0 16,-2-1 0-16,-4 1 1 16,7 2-1-16,-7-5 1 15,0 0-2-15,7 0 1 16,-1 1 0-16,3 1 0 16,1 1-1-16,-1 0 1 15,6 2-1-15,4 0 0 0,2 3 0 16,0 0 0-16,0 0-1 15,4 0 1-15,-1 0 0 16,0-2 0-16,0-4 1 16,7 1 1-16,5-3-1 15,-6 0 0-15,0 0 0 16,6 0 0-16,6 0 0 16,-12 6 0-16,-8 2-2 15,-10-3 1-15,-15 6-4 16,-5-1 1-16,-12-2-7 15,-16-13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34:07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14849 5778 15 0,'-9'-5'7'0,"-3"3"-16"16,9 2 8-16,-3 0-2 15,0 0 0-15,-3 0 14 47,24-43-11-47,-36 80 2 0,18-42 0 16,0 5 1-16,3 0 0 15,0 0 1-15,3 5 1 16,3-2-4-16,9 0 0 16,3-1-1-16,3 1 1 15,6-3 1-15,8-3 0 16,10-2 0-16,11 0 0 16,19 2-1-16,5-5 1 15,16-3-2-15,20 6 1 16,12 5 0-16,26-2 1 0,19 4-1 15,21 3 1-15,20 6 0 16,15-3 0-16,9 3 1 16,21-1 1-16,-9-2-1 15,18 0 0-15,3 0-1 16,6-5 0-16,-3 2 0 16,-27-8 1-16,0-7-4 15,-21-9 1-15,-12-2-5 16,-17-5 1-16,-10-12-7 15,-20-14 1-15</inkml:trace>
  <inkml:trace contextRef="#ctx0" brushRef="#br0" timeOffset="2176.21">17403 2979 21 0,'-9'-18'10'0,"9"15"-12"0,0 3 11 16,3 8-9-16,3 13 0 16,0 11-1-16,0 13 1 15,-3 10 0-15,-3 20 0 16,3 20 1-16,0 3 0 15,3-6 0-15,-1 4 1 16,4-12-1-16,0-2 1 16,3-8-3-16,3-18 1 0,0-11-6 15,3-16 0-15</inkml:trace>
  <inkml:trace contextRef="#ctx0" brushRef="#br0" timeOffset="2925.71">17421 2863 25 0,'-3'-11'12'0,"12"-15"-19"0,-4 23 22 0,10-10-17 16,12 5 1-16,12 0-1 15,11-5 0-15,19 2 3 16,8-10 0-16,19-3-1 15,2 3 1-15,3 0 1 16,-6 10 0-16,-5 3 0 16,-4 8 0-16,-15 3 0 15,-8 10 0-15,-13 0 0 16,-8 11 0-16,-9 8-1 16,-6-3 0-16,-7 0-1 15,-5 8 1-15,0-5 0 16,3 13 1-1,12 29-2 1,0-13 0-16,-1 0 1 16,-5-14 1-16,-3-2-1 15,-6 0 1-15,-3-2-2 16,-3-6 1-16,0 0 0 0,-6 5 1 16,-3 3-1-16,-12 5 0 15,-9-13 0-15,-15 8 0 16,-23 3-1-16,-19-6 1 15,-17 3 0-15,-27 8 1 16,-18-13-3-16,-18 2 0 16,-8-2-4-16,-7-11 0 15,15-13-5-15,27-8 1 16</inkml:trace>
  <inkml:trace contextRef="#ctx0" brushRef="#br0" timeOffset="3332.31">19519 2770 19 0,'9'3'9'0,"21"63"-4"0,-21-45 10 15,0 24-14-15,0 24 1 16,-4 13-2-16,-5 16 1 16,0 16-2-16,0-3 1 15,-2-11 1-15,2-4 0 16,0-12-6-16,0-20 0 16,0-9-1-16,2-31 0 0</inkml:trace>
  <inkml:trace contextRef="#ctx0" brushRef="#br0" timeOffset="3871.3">19406 2664 37 0,'-18'-45'18'0,"33"45"-31"16,0 0 38-16,12 0-25 15,14 3 1-15,16-3 0 16,17-8 0-16,13 0-2 16,-1-2 0-16,3-4 1 0,-5-2 1 15,-4 1 0-15,-3-7 0 16,-2 1 0-16,-7 5 1 15,-5 8-1-15,-4 0 0 16,4 11 0-16,-13 8 0 16,-5 5-2-16,-3 10 1 15,-4 11-2-15,-2 5 1 16,-3 6 0-16,0-3 1 0,2 13-1 16,-2-5 1-16,0 13-1 15,-3 11 1-15,-4-6 0 16,4 1 1-16,0 7 0 15,3 3 0-15,-4 0 0 16,-2-2 0-16,-6-4 0 16,-9-9 0-16,-12-12 0 15,-15-2 1 1,-9-8 0-16,-32 0 0 0,-28-5-1 16,-32-6 1-16,-39-7-2 15,-29-1 1-15,-19 0-3 16,22-7 0-16,11-8-10 15,39-14 1-15</inkml:trace>
  <inkml:trace contextRef="#ctx0" brushRef="#br0" timeOffset="4219.27">21781 2627 23 0,'-3'0'11'0,"6"29"-10"0,0-13 10 0,0 21-13 15,3 8 1-15,0 24 1 16,3 21 1-16,0 11 0 16,0 26 0-16,0 15 0 15,3-7 0-15,0 0 0 16,0-16 1-16,-1-13-5 16,4-21 0-16,-3-19-3 15,3-29 0-15</inkml:trace>
  <inkml:trace contextRef="#ctx0" brushRef="#br0" timeOffset="4668.72">21766 2588 39 0,'-12'-56'19'0,"33"45"-30"0,-9 11 39 16,9 0-29-16,9 3 1 16,17 2-2-16,13-5 1 15,26 3 1-15,1-3 1 16,5 5-2-16,6-5 1 16,9 0 0-16,-9 6 0 0,7 2 1 15,-13 7 0-15,-3 7 0 16,-2 4 0-16,-10 8-1 15,-9 6 1-15,-11 5-1 16,-9 5 0-16,-13 11-1 16,-8 11 1-16,-6 2-1 15,-3 3 1-15,-3-11 1 16,0 2 0-16,8 4 1 16,1 5 0-16,0-9-1 15,-3-7 1-15,-9-3 0 16,-15-5 1-16,-15-5-2 15,-42-11 1-15,-44-5-6 16,-51-6 0-16,-47-2-7 16,-39-13 1-16,-18-17-2 15,9-23 1-15</inkml:trace>
  <inkml:trace contextRef="#ctx0" brushRef="#br0" timeOffset="5342.84">18450 3067 31 0,'-11'-48'15'0,"40"35"-18"16,-11 5 31-16,12 0-30 15,12-3 1-15,14 1-2 16,16-1 1-16,11 6 2 16,-6 5 0-16,7 5-4 15,-7 3 1-15,-11-8 1 16,-16 3 0-16,-8 2 2 0,-12-2 0 15,-7-1 2-15,-5-2 1 16,-9-2 1-16,-12 2 0 16,-12-3-1-16,-14 3 0 15,-13-8-1-15,-18 8 0 16,-2-5-2-16,-4 2 0 16,4-2-1-16,8 2 0 15,13-5 1-15,11 3 0 16,18-3-1-16,18 0 0 15,15 0-1-15,23 0 1 16,19 0-1-16,20 3 1 0,7 5 0 16,2 5 0-16,-6 11 1 15,-14 3 0-15,-19 10-1 16,-20 8 0-16,-30 5-5 16,-24 3 1-16,-18-3-3 15,-2-20 0-15</inkml:trace>
  <inkml:trace contextRef="#ctx0" brushRef="#br0" timeOffset="5886.41">20841 2916 18 0,'-105'-8'9'0,"55"5"-9"0,41 3 14 16,0 0-13-16,3 0 0 0,6 0-2 16,9-8 0-16,9 3 0 15,18 2 1-15,14-10 1 16,10-3 1-16,11-5-1 16,9 8 1-16,7 2 0 15,-7 6 1-15,4 2-1 31,-13 3 1-31,-11 8-3 0,-16 0 1 0,-11 3-2 16,-9-1 0-16,-6-2 0 16,-7 0 1-1,10 8-1 1,0-3 1-16,6-5 0 16,3 3 1-16,-12-3 1 15,-10 5 0-15,-13-5 0 16,-31 5 1-16,-21-2-3 15,-23 2 1-15,-3 8-8 16,-1-5 1-16</inkml:trace>
  <inkml:trace contextRef="#ctx0" brushRef="#br0" timeOffset="6799.31">13346 2881 20 0,'0'3'10'0,"20"58"-9"0,-11-32 11 15,6 16-12-15,3 3 1 16,3 10-2-16,3 11 1 15,0-3 0-15,2 0 1 16,1-5 0-16,3-14 0 0,-6-10-2 16,-6-8 0-16,0-21-4 15,-7-16 0-15</inkml:trace>
  <inkml:trace contextRef="#ctx0" brushRef="#br0" timeOffset="6951.78">13417 2746 25 0,'-6'-29'12'0,"33"21"-16"0,-15 0 20 0,12 3-15 15,11 2 0-15,13-10-1 16,6 0 1-16,-1 5-8 16,4 8 0-16</inkml:trace>
  <inkml:trace contextRef="#ctx0" brushRef="#br0" timeOffset="7147.77">13515 3180 34 0,'0'-8'17'0,"24"11"-25"0,-9-8 31 31,36-19-33-31,11 3 0 16,-5-3-6-16,-13-13 0 0</inkml:trace>
  <inkml:trace contextRef="#ctx0" brushRef="#br0" timeOffset="7444.6">14093 3342 24 0,'-18'8'12'0,"0"-8"-8"16,15 0 19-16,0 0-20 15,-3-8 0-15,0 8 1 16,0-8 0-16,0-13-6 15,6-3 1-15,6-13 2 0,9-8 1 16,6 0-4-16,3 0 1 16,6 0-2-16,2 5 1 15,4 11-5-15,3 0 0 16,-4 13-2-16,-11 8 0 16</inkml:trace>
  <inkml:trace contextRef="#ctx0" brushRef="#br0" timeOffset="7822.95">14521 3154 26 0,'9'-8'13'0,"30"0"-18"0,-27 3 22 0,3-3-22 16,9-6 1-16,2-4-5 16,10-1 1-16,3-7 10 15,-3 0 0-15,-4-1-4 16,-2-2 1-16,-9 5 3 16,-6-2 1-16,-6 7 2 15,-9 1 0-15,-9 7 0 16,-12 11 1-16,-12 8-4 15,-3 13 1-15,-2 11-4 16,-4 13 1-16,-3 3 0 16,13 2 0-16,11-5 0 0,15 0 0 15,9-8-4-15,9-11 1 16,9 1-4-16,11-11 1 16</inkml:trace>
  <inkml:trace contextRef="#ctx0" brushRef="#br0" timeOffset="8180.34">15001 3201 27 0,'3'6'13'0,"20"2"-16"0,-14-8 23 0,6-6-23 16,3 4 1-16,9-6-2 15,3-11 0-15,2-5 5 16,1-7 0-16,0-6-2 16,0-8 0-16,-7 5 2 15,-5-5 1-15,-3 0 1 16,-3 8 0-16,-3 8-1 16,-3 13 1-16,-9 8-2 15,-6 8 1 1,-42 37-1-1,4 24 1-15,-4-3-1 16,12 11 1-16,12-8-1 16,13-16 0-16,16-8-4 15,25-5 0-15,21-3-6 0,14-21 1 16</inkml:trace>
  <inkml:trace contextRef="#ctx0" brushRef="#br0" timeOffset="8676.49">15286 3426 31 0,'-6'-23'15'0,"15"25"-20"16,-3 6 25-16,0 5-20 0,0 16 0 15,0 24 0-15,-3 3 0 16,-3 7 1-16,-3 9 0 15,3 15 0-15,3-10 1 16,6-3-1-16,0-3 0 16,3-12-3-16,0-14 0 15,0-16-7-15,3-19 1 16</inkml:trace>
  <inkml:trace contextRef="#ctx0" brushRef="#br0" timeOffset="8947.84">15852 3577 35 0,'-12'-24'17'0,"-15"114"-21"16,24-66 29-16,0 5-30 0,-3 8 0 15,0 0-10 1,3 3 1-16,0-11 15 0,3-13 0 16</inkml:trace>
  <inkml:trace contextRef="#ctx0" brushRef="#br0" timeOffset="9126.74">15650 3305 26 0,'-57'0'13'0,"33"29"-20"0,18-21 25 0,3 8-19 15,3 5 1 1,6 3-8-16,21-3 0 0,21 3 6 15,14-1 0-15</inkml:trace>
  <inkml:trace contextRef="#ctx0" brushRef="#br0" timeOffset="9367.6">16159 3590 25 0,'29'3'12'0,"-17"13"-15"16,-9-8 24-16,-3 0-18 16,-3 2 0-16,-3 6 0 15,-3 0 1-15,-3 5-6 16,-2 3 1-16,2-3 3 15,3-10 0-15,3 2-1 16,6-8 0-16,6 3-1 16,3 0 1-16,3-5-1 15,-4 5 1-15,-2 5-1 16,-6 0 0-16,-12 11-1 0,-8-5 1 16,-7 15-2-1,-12-2 0-15,-2 0-7 0,2-6 1 16,0-10-1-16,9-29 0 15</inkml:trace>
  <inkml:trace contextRef="#ctx0" brushRef="#br0" timeOffset="9561.49">16438 3154 26 0,'36'26'13'0,"-27"17"-10"0,-6-20 25 0,0 14-28 16,-3 24 0-16,3 16 0 16,-3 10 0-16,0-2-8 15,3-8 0-15,9-6-1 16,-3-31 1-16</inkml:trace>
  <inkml:trace contextRef="#ctx0" brushRef="#br0" timeOffset="9697.16">16581 3365 39 0,'9'-7'19'0,"71"1"-31"15,-53 4 40-15,18 2-37 16,14-8 0-16,25 8-9 16,8-21 0-16</inkml:trace>
  <inkml:trace contextRef="#ctx0" brushRef="#br0" timeOffset="10508.23">16733 3688 30 0,'-18'3'15'0,"15"10"-23"0,9-10 23 16,6 2-20-16,3-2 1 0,15-1-1 15,8-2 1-15,10-5 7 16,9-8 0-16,8 2-5 16,-8 3 0-16,-7-2 1 15,-14 2 0-15,-9-3 1 16,-9 3 1-16,-7 3-1 16,-11-3 0-16,-11 3 0 15,-10-1 0-15,-9 6 3 16,-3-5 0-16,0 5-1 15,-2-8 0-15,-4 0-1 16,3 0 1-16,4-5 1 16,8 3 0-16,9-1-2 15,12 0 0-15,15-4-1 16,9 4 0-16,26-5 0 16,22 5 0-16,8 4-2 15,-2 7 1-15,-7 2 0 0,-11 11 1 16,-19 17-1-16,-17 1 0 15,-36 17-6-15,-18 5 1 16</inkml:trace>
  <inkml:trace contextRef="#ctx0" brushRef="#br0" timeOffset="34708.86">4330 7702 12 0,'0'0'6'0,"0"-3"-5"0,0 3 6 15,3 0-8-15,6 0 1 16,2 0-1-16,7 0 0 16,-6 3 1-16,6-3 0 15,3 3 1-15,9-3 0 16,5 0 0-16,7 0 1 0,6 0 0 15,2-3 1-15,10 0 0 16,-7 1 0-16,7-1-2 16,8 0 0-16,1 1-1 15,5-1 1-15,10 0 0 16,-19-2 0-16,13-3-2 16,5-2 1-16,-3-1 0 15,7 1 0-15,-4-6 1 16,3-3 0-16,-2 9 0 15,-1-1 0-15,-3 0 1 16,10-2 0-16,-22 0 0 16,0 2 1-16,1 3-2 15,2 3 1-15,-11 2-2 16,8 1 1-16,-2 2-1 16,-4 0 0-16,-8 0 0 15,0 0 0-15,-4 2 0 16,-2-2 1-16,2 0 0 15,-8 0 1-15,-3 3-1 0,-4 2 0 16,-2 1 0-16,0-1 0 16,3-2 0-16,-4-1 0 15,4 4-2-15,-3-1 1 16,-6 0-6 0,-7 0 0-16,-5-2-3 0,-18-27 0 15</inkml:trace>
  <inkml:trace contextRef="#ctx0" brushRef="#br0" timeOffset="46375.22">4687 7792 20 0,'30'-11'10'0,"98"3"-12"16,-72 3 11-16,39 8-18 15,30-3 0-15</inkml:trace>
  <inkml:trace contextRef="#ctx0" brushRef="#br0" timeOffset="76986.32">4270 7792 24 0,'-24'-13'12'0,"6"5"-13"16,18 5 12-16,-6-2-14 16,1 0 1-16,-1 5 1 0,0-6 0 15,0 1 4-15,3 2 0 16,3 3-1-16,-6-2 0 16,6 4 1-16,0 1 1 15,6 5-1-15,0 3 0 16,3 2-2-16,8 0 0 15,10 3-1-15,9-3 1 16,6-2-1-16,8-1 1 0,16-2-1 16,8 0 1-16,18-3-1 15,4-2 1-15,11-3-1 16,12 3 1-16,3-3-1 16,9 0 0-16,0 2 1 15,-9 1 0-15,3 0-1 16,-6-6 0-16,-3 3 1 15,-3-8 1-15,-6 0-1 16,-2-5 1-16,-13 5-2 16,-9-8 1-16,0 3 0 15,-14 0 0-15,-13 5 0 16,-5 0 0-16,-12 2-1 16,-9 1 1-16,-4 3-1 15,-8-9 1-15,-3 8 0 16,-3-5 0-16,-6 0 0 15,-3 0 1-15,-3 1 0 16,-6-4 0-16,-6 0 0 16,-12-2 1-16,-6-3-1 15,-11 0 1-15,-16 3-3 16,-8 0 1-16,-16-3-1 0,-11 5 1 16,-9 1-2-16,-9 2 1 15,-6 3-1-15,-24-1 1 16,3 4-1-16,-12 4 0 15,-9 9 0-15,-2 2 0 16,-4 3 0-16,15 3 0 16,3-4 1-16,12 1 0 0,9 0-1 15,12 0 0-15,21 0 1 16,11 2 0-16,10 1 0 16,17 0 0-16,7-4-1 15,11-1 0-15,12-1 0 16,12 0 0-16,12 0 1 15,9 1 0-15,12-4 1 16,18-2 0-16,17-3 0 16,16-2 0-16,17-3 0 15,12 0 1-15,9-3-1 16,15-2 1-16,6-3-2 16,9 0 1-16,0-2-1 15,6 2 1-15,3 0 0 16,-6 0 1-16,3 5-2 15,-15 0 1-15,-6 3-1 16,-15 0 1-16,-12 0 0 16,-9 0 0-16,-5 0 0 15,-13-2 0-15,-11 2 0 16,-16 0 1-16,1-5-1 0,-9-1 0 16,-7 1 0-16,-5 0 0 15,-6 2-1-15,-3 3 0 16,-9-3-1-16,-3-2 1 15,-3 0-1-15,-3 0 1 16,-9-3-1-16,-12 5 1 16,-15 0-1-16,-5 1 1 15,-19 4 0-15,-14-2 0 0,-21 3-1 16,-15 8 1-16,-15-9 0 16,-18 3 0-16,-3 6-5 15,3-3 1-15,-6 5-10 16,6-2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4:14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6381 3104 14 0,'26'-8'7'0,"25"-3"-5"0,-36 11 7 15,6 0-9-15,2 0 0 16,10 0 0-16,9 0 0 16,-3 0 0-16,5 0 0 15,10 0 0 1,5 0 1-16,-2 3 0 0,5 2 0 0,7 3 1 16,-1-5 1-16,10 2-1 15,8 3 0-15,0-8 0 16,7 2 0-16,5-2 0 15,9 0 0-15,12-2-1 16,-6-6 0-16,12 0-1 16,3 0 1-16,0 0 0 15,6-5 0-15,3 5-1 16,3 0 1-16,0-8-1 16,6 5 1-16,5 1 0 15,1-3 0-15,9 2 0 16,0-10 1-16,11 5-1 15,-2 3 0-15,-3-3 1 16,5 0 0-16,-2 8-1 16,-6 0 0-16,-1 0 0 15,-2 0 0-15,0-5-1 16,-6 5 1-16,2-5-1 0,-2 2 1 16,-3 1-1-16,-3-1 0 15,3 3 0-15,-1 0 1 16,4-5-1-16,3 5 0 15,0-5 0-15,3 2 1 16,-1 3-1-16,-2-2 0 16,6 7 0-16,-10-5 0 15,-2 3 0-15,0 2 0 16,-3 3 0-16,0 0 0 16,-6 8 0-16,-3-8 0 15,2 8 0-15,-8-5 1 0,3-1-1 16,-6-2 0-16,3 3 0 15,-12 2 0-15,0-5 0 16,0 0 1-16,-3 0-1 16,-8 8 1-16,-4-5 0 15,3-3 0-15,-3 5-1 16,0-5 1-16,-3 0-1 16,6-5 1-16,4 2-1 15,-1-2 1-15,3 2-2 16,-3 3 1-16,6 0 0 15,0 0 0-15,6 0 0 16,3 3 0-16,6 2 0 16,6-2 0-16,0 5 0 15,12 5 0-15,2-8 0 16,4 14 0-16,3-3 0 16,8-3 0-16,16 0 1 0,5 6 0 15,4 2 0-15,-4 0 0 16,-8-2 1-16,3-1 0 15,-19-10 0-15,-17 0 1 16,-3-5-3-16,-15-6 1 16,-27-5-7-16,-27 0 1 15,-29-5-8-15,-21-19 1 16</inkml:trace>
  <inkml:trace contextRef="#ctx0" brushRef="#br0" timeOffset="27147.26">3633 6506 9 0,'-18'-8'4'0,"9"0"-2"16,12 3 5-16,3 0-3 15,12-1 1-15,15-4 1 16,26-6 0-16,19 3-8 16,35 2 0-16,27 6 5 15,32 10 1-15,25 0-5 0,23 14 1 16,15 5-5-16,-11-22 0 16</inkml:trace>
  <inkml:trace contextRef="#ctx0" brushRef="#br0" timeOffset="45519.59">5136 9229 14 0,'-9'0'7'0,"9"-11"-17"16,0 11 7-16,3-3 1 16,3-2 1-16,-6 0 18 31,-50 0-17-31,100 2 2 15,-50-2 0-15,-6-1 3 16,3 6 0-16,3 6 1 16,-6-1 0-16,3 0-5 15,0 0 0-15,3 1-1 16,0-4 1-16,3-2 0 0,6 0 0 16,3 0 0-16,0-5 1 15,9-5 0-15,0 2 1 16,6-3-1-16,5 0 1 15,-5 1-2-15,6-1 1 16,3 1-1-16,2 2 1 16,7 0-2-16,0 0 0 15,2 3 0-15,-2-1 0 16,3 1 1-16,-1 2 0 16,1 1 0-16,2-1 0 0,7 0-1 15,2 3 1-15,-2 0 0 16,3 0 0-1,14-8-1 1,-3 1 0-16,-2-4 1 16,-7 0 0-16,-11 3-1 15,0 1 1-15,-10-1 0 16,-5 0 0-16,-9 0 0 16,-6 2 0-16,-7 1 0 15,-2 0 1-15,0 2 0 16,-6 1 0-16,-6 2-1 15,-6 0 0-15,-9 2 0 16,-8 1 0-16,-10 2-1 16,0 3 0-16,-12 5-1 15,-11-5 0 1,-27 3-11-16,23-19 0 16</inkml:trace>
  <inkml:trace contextRef="#ctx0" brushRef="#br0" timeOffset="47352.04">7357 8972 20 0,'-15'3'10'0,"9"-9"-19"15,6 6 11-15,0 0-7 16,0 0 1-16,0 0-2 15,6 3 1-15,6 0 14 16,-51-11-9 0,125 26 0-16,-26-7 0 15,0 2 2-15,14 3 0 16,12-3 1-16,10 0 0 16,-1-2-1-1,15 0 1-15,9-4-1 0,6-1 1 16,18-1 0-16,6-5 0 15,0 0-1-15,11-3 0 0,-5-2-1 16,-3-3 0-16,6 0 0 16,-7 0 1-16,-17-2-1 15,-3-1 1-15,3 3-1 16,-15 3 1-16,0-6 0 16,6 6 0-16,0 2-1 15,-9 3 0-15,-5 3-1 16,-16-3 1-16,-9 0-1 15,-5 0 0-15,-10 0-6 16,-14-3 1-16,-25-5-3 16,-17-21 1-16</inkml:trace>
  <inkml:trace contextRef="#ctx0" brushRef="#br0" timeOffset="49784.52">11831 9067 13 0,'3'-10'6'0,"8"-1"-3"0,-5 6 6 0,0 2-11 15,0 1 1-15,3-1-3 16,3 3 0-16,3 0 4 15,0 0 0-15,3 3-3 16,0 2 0-16,2 0 2 16,4 3 0-16,0 0 2 15,0 0 1-15,0 0 1 16,3 0 1-16,8 0 0 16,7-3 0-16,6 3-2 15,14-3 1-15,7 1-2 16,2-4 1-16,9 3-2 15,7-5 1-15,8 6-1 16,3-1 0-16,9 0 0 16,-3 1 0-16,10 2 0 15,-1 0 0-15,3-6 0 16,15-2 0-16,12 0-2 16,11-8 1-16,22 3-4 15,14-6 0-15</inkml:trace>
  <inkml:trace contextRef="#ctx0" brushRef="#br0" timeOffset="50986.98">14167 9120 20 0,'12'-8'10'0,"9"0"-15"0,-6 8 18 0,12 0-17 16,8 0 1-16,7 3-2 16,3-3 0-16,11 0 7 15,-2 3 1-15,14-3-5 16,16 0 1-16,8 0 1 15,18-3 0-15,21 0 1 16,12 1 0-16,21-4-1 16,8 1 1-16,13 2 0 15,11 1 1-15,1-1-1 16,5 3 1-16,3-3 0 0,7 1 0 16,-4-3 0-16,9-3 0 15,-8 2-1-15,2-2 0 16,-8 6 0-16,-4 2 1 15,-9 2-2-15,-11 6 1 16,-24-2-3-16,-9-1 0 16,-15-2-4-16,-24-3 1 15</inkml:trace>
  <inkml:trace contextRef="#ctx0" brushRef="#br0" timeOffset="69855.85">4556 11906 22 0,'-6'-8'11'0,"3"0"-8"16,3 8 11-16,0 0-13 15,0-5 0-15,0 5 1 16,0-3 0-16,0 3-3 16,0 0 0-16,0 0 1 15,9-2 1-15,0 2-1 16,3 5 0-16,12 3-1 16,5 0 0-16,19 0 0 15,3 2 1-15,20 6 0 16,9 0 0-16,24 0 0 15,10 0 1-15,20 0-1 0,17-3 1 16,25-2-1-16,17-3 1 16,22 2-1-16,14-5 0 15,24 3 0-15,18 0 0 16,21 0 0-16,17 3 0 16,16 2 0-16,11 3 0 15,15 2 2-15,-3 1 0 16,1-6 1-16,-4-5 0 0,6-10 0 15,-3-6 1-15,1-11 0 16,-4-10 0-16,-12-11-2 16,-11-5 1-16,-10-8-2 15,-23 6 0-15,-12-14 0 16,-27-5 1-16,-15-11-1 16,-35 3 1-16,-22-8 0 15,-29-3 1-15,-21-2 0 16,-18-8 0-16,-30-11-2 15,-23 8 1-15,-30-3-2 16,-27-2 1-16,-24 0-2 16,-27 0 0-16,-35-3 0 15,-33-8 0-15,-39 6-1 16,-35-6 1-16,-39 11 1 16,-33 5 0-16,-33-3-2 15,-29 9 1-15,-16-1-1 16,-29 11 1-1,-336-16 0-15,115 29 0 16,58 30-1-16,29 20 1 16,6 14-2-16,8 26 0 15,-8 19 0-15,-3 34 1 16,21 13 0-16,21 11 1 16,14 21 1-16,45 13 0 15,45 9 1-15,39 15 0 16,47-3-1-16,51 11 1 15,41 3-5-15,63-3 0 0,53 0-6 16,63-3 0-16,63-26 0 16,47-31 0-16</inkml:trace>
  <inkml:trace contextRef="#ctx0" brushRef="#br0" timeOffset="86809.21">8616 13930 31 0,'-18'-8'15'0,"24"11"-42"15,0 0 15-15,9-1 10 16,0-10 1-16</inkml:trace>
  <inkml:trace contextRef="#ctx0" brushRef="#br0" timeOffset="87083.58">9753 14007 26 0,'-15'-8'13'0,"-3"8"-45"0,18 0 26 16</inkml:trace>
  <inkml:trace contextRef="#ctx0" brushRef="#br0" timeOffset="87395.47">10833 14018 34 0,'-26'-11'17'0,"29"22"-51"16,-3-9 35-16,9-2-6 0,2-5 1 16</inkml:trace>
  <inkml:trace contextRef="#ctx0" brushRef="#br0" timeOffset="87635.91">12033 14205 47 0,'-24'-7'23'0,"9"1"-68"0,12 6 47 0,0-5-9 15,3-14 1-15</inkml:trace>
  <inkml:trace contextRef="#ctx0" brushRef="#br0" timeOffset="87799.82">12518 14145 24 0,'-3'-8'12'0,"0"5"-42"0,6 3 25 16</inkml:trace>
  <inkml:trace contextRef="#ctx0" brushRef="#br0" timeOffset="87951.78">13173 14195 1 0,'3'8'0'0</inkml:trace>
  <inkml:trace contextRef="#ctx0" brushRef="#br0" timeOffset="88118.69">13783 14195 58 0,'-3'13'29'0,"-6"-13"-62"0,9 3 30 16,6-1-10-16,6-20 1 15</inkml:trace>
  <inkml:trace contextRef="#ctx0" brushRef="#br0" timeOffset="88282.11">14262 14303 46 0,'-14'-5'23'0,"5"42"-80"0,18-34 47 0</inkml:trace>
  <inkml:trace contextRef="#ctx0" brushRef="#br0" timeOffset="88452.01">14905 14266 46 0,'-6'8'23'0,"-5"5"-79"16,2-7 47-16,0-17 8 15,6-23 1-15</inkml:trace>
  <inkml:trace contextRef="#ctx0" brushRef="#br0" timeOffset="88614.46">15599 14176 55 0,'12'0'27'0,"-21"22"-66"0,6-15 54 16,-3 4-29-16,0-14 0 16</inkml:trace>
  <inkml:trace contextRef="#ctx0" brushRef="#br0" timeOffset="88747.89">16129 14227 47 0,'-6'5'23'0,"-6"21"-80"15,6-20 46-15</inkml:trace>
  <inkml:trace contextRef="#ctx0" brushRef="#br0" timeOffset="89270.23">17739 13954 26 0,'15'-5'13'0,"27"13"-45"0,-27-24 26 16</inkml:trace>
  <inkml:trace contextRef="#ctx0" brushRef="#br0" timeOffset="98369.67">18522 13465 16 0,'-18'-29'8'0,"-3"-11"1"0,15 35 9 16,-3-3-13-16,0 0 1 15,0 5 1-15,1 0 0 0,2-2-10 16,0 5 1-16,3 0 6 15,0 0 0-15,3 0-3 16,9 3 0-16,3 7-1 16,8 11 1-16,7 17-1 15,6 4 0-15,0 16 0 16,2 11 0-16,7 13 1 16,0 0 1-16,-10-3 1 15,1-2 0-15,-3 0-1 16,-3-11 1-16,0-8-2 15,-4-5 1-15,-2-5-4 16,-6-11 1-16,-3-8-9 16,-3-5 0-16,-12-19-3 15,-3-16 1-15</inkml:trace>
  <inkml:trace contextRef="#ctx0" brushRef="#br0" timeOffset="98772.64">18846 13372 21 0,'6'-18'10'0,"18"-4"-12"15,-18 17 12-15,-3 0-9 16,-3 5 0-16,0 0 4 15,-6 5 1-15,-3 16-4 16,-9 16 0-16,-11 21 4 16,-10 30 1-16,-15 20-1 15,-8 6 1-15,-1 10-8 16,13-7 1-16,8-3-10 16,9-24 0-16</inkml:trace>
  <inkml:trace contextRef="#ctx0" brushRef="#br0" timeOffset="109896">8565 12695 29 0,'-12'-6'14'0,"3"-7"-16"0,6 18 15 16,1 3-14-16,-4 6 1 0,-3 12 1 15,-6 11 0-15,-3 13 1 16,3 1 0-16,-3 4 1 15,6 1 0-15,3-9 1 16,3-7 0-16,0-8-1 16,3-8 1-16,0-8-3 15,3-9 1-15,0-14-2 16,-3-9 0-16,3-8-1 16,0-11 1-16,0-4-1 15,3 2 0-15,0 2 0 16,-3 6 1-16,3 8 1 15,-3 10 0-15,0 11 0 16,0 14 0-16,-3 12 1 16,0 11 1-16,0 11-1 15,-2 2 1-15,2 3-5 16,0-5 1-16,0 5-10 16,-15-32 0-16</inkml:trace>
  <inkml:trace contextRef="#ctx0" brushRef="#br0" timeOffset="112087.72">8107 13642 26 0,'-18'-8'13'0,"21"16"-15"0,0-8 13 16,6 3-12-16,3-1 1 16,9 9 1-16,11 10 0 0,19 11 0 15,6 7 0-15,11 6 2 16,3 8 0-16,4 0 1 16,-7-5 0-16,-5 2-1 15,-7-2 1-15,-11 2-2 16,-9-8 0-16,-9-7-9 15,-10-6 0-15,-11-8-3 16,-12-13 1-16</inkml:trace>
  <inkml:trace contextRef="#ctx0" brushRef="#br0" timeOffset="112403.4">8664 13481 25 0,'-9'-14'12'0,"18"9"-13"0,-4 8 19 15,4 5-19-15,3 10 0 16,-3 16 2-16,-6 27 0 16,-12 21 1-16,-17 29 0 15,-22 35 0-15,-15 18 1 16,-8 3-9-16,0 2 0 0,5-23-1 16,-8-51 0-16</inkml:trace>
  <inkml:trace contextRef="#ctx0" brushRef="#br0" timeOffset="115332.03">18599 13139 30 0,'-26'24'15'0,"-4"-5"-15"0,24-17 15 0,-3 3-15 16,0 1 0-16,3-1 0 15,0 0 1-15,0 1 0 16,6-4 0-1,18 4 2 1,6-1 0-16,-3 3-1 16,-1 5 0-16,-5 3 0 15,-3 2 1-15,0 12-2 16,-12 1 0-16,-12 6-1 16,-6 3 1-16,-5 2 0 15,-1 1 0-15,0-12 0 16,3-1 0-16,6-4-1 0,12-5 0 15,9 0-1-15,15-5 1 16,6 0-1-16,3-3 1 16,2 1-1-16,4 1 0 15,-9 1 1-15,-9 3 0 16,-9 10 1-16,-12 3 0 16,-6 5 0-16,-6 0 1 15,-3 0 0-15,0 0 1 16,3-3-2-16,9-7 0 15,6-4-1-15,9-4 1 0,12-3 0 16,12-6 1 0,8 1-2-16,16-6 0 0,5 3-1 15,-2 6 1-15,-12 9-1 16,-10 9 0-16,-14 8-1 16,-18 10 1-16,-21 14 2 15,-15-4 0-15,-2 9 1 16,-7 0 1-16,0-3-1 15,7-2 1-15,5-9-2 16,9-2 1-16,6 3-3 16,12-9 0-16,9-4-1 15,0-6 0-15,3 5 1 16,0 6 0-16,-6 5 1 16,-3 5 1-16,-9 0 2 15,-3 8 0-15,-6-8-4 16,3-13 1-16,12-10-11 15,21-27 1-15,6-32-4 0,2-53 1 16</inkml:trace>
  <inkml:trace contextRef="#ctx0" brushRef="#br0" timeOffset="121291.36">19233 12565 30 0,'-3'-13'15'0,"6"-11"-26"0,0 16 15 0,3-10-9 15,3-1 1-15,0-2 6 16,-3-3 0-16,0-5 3 16,-3-3 0-16,0 3 0 15,-3 0 0-15,-3-11 2 16,-6 3 1-16,-3 0-4 15,-3-5 0-15,-6-6-3 16,1-2 0-16,-1-8-1 16,-6 10 1-16,-6-10 0 15,-5 0 0-15,-10-8 0 16,0 2 0-16,-5 1 0 0,-10-6 1 16,4 5-1-16,-16 1 1 31,-59-35-1-16,6 11 0-15,-3 7-1 0,3 11 1 16,0 3-1-16,-9 13 0 16,-2 0-1-16,-4 6 1 15,-6 2 0-15,-3 8 0 16,-3 0 0-16,-5 2 0 16,-4 9 0-16,0-1 0 15,-3 1 0-15,-2 5 0 16,-10 2 0-16,-2 6 0 0,5 0-1 15,-6 2 1-15,-8 3-1 16,-10 3 1-16,1 2 0 16,-6 3 0-16,-1 0-1 15,4 0 1-15,-4 8 0 16,7-5 0-16,-3 2 0 16,5 3 1-1,-11 0-2-15,2 3 1 0,4 2-1 16,3 8 1-16,5-8-1 15,1 6 1-15,-1 2 0 16,1 8 0-16,2-2 0 16,4-1 0-16,2 6 0 15,4 2 0-15,8 1 0 16,6 4 0-16,4 6-1 16,2 0 1-16,3 3 0 15,3-1 0-15,6 1 0 0,-5 0 0 16,14 5 0-16,9 2 0 15,-6 6 0-15,9 3 0 16,6-1 0-16,3 1 1 31,-36 44 0-31,33-10 0 16,21-13 0-16,14-9 0 16,16-4 0-16,11-11 0 15,13-11 0-15,8 0 0 16,6-7 0-16,7-4 0 15,5-7 0-15,3 2 0 0,3-10 0 16,-3 3 1-16,6-4-1 16,0-1 1-16,0-4-2 15,4-2 0-15,-1-5-4 16,3-1 0-16,0-2-5 16,0-3-13-1,-9-23 9-15</inkml:trace>
  <inkml:trace contextRef="#ctx0" brushRef="#br0" timeOffset="121505.91">8283 12144 28 0,'-18'-13'14'0,"9"16"-18"15,9 2 22-15,0 11-18 0,3 5 1 16,3 16-1-1,3 11 1-15,5 13-1 0,7-3 0 16,9-3 0-16,9-4 1 16,11-14-8-16,10-8 1 15,-4-19-1-15,-11-28 0 16</inkml:trace>
  <inkml:trace contextRef="#ctx0" brushRef="#br0" timeOffset="121971.36">8509 13121 1 0,'-30'13'0'0</inkml:trace>
  <inkml:trace contextRef="#ctx0" brushRef="#br0" timeOffset="126817.33">9298 14134 1 0,'-9'0'0'0</inkml:trace>
  <inkml:trace contextRef="#ctx0" brushRef="#br0" timeOffset="130013.84">8940 13658 30 0,'15'2'15'0,"63"62"-15"0,-46-43 16 15,22 16-17-15,11 16 1 16,4 0-1-16,-1-3 0 16,-8-7 1-16,-4-4 0 15,-8-2-3-15,-9-10 1 16,-9-9-5-16,-13-12 0 0</inkml:trace>
  <inkml:trace contextRef="#ctx0" brushRef="#br0" timeOffset="130179.75">9815 13613 58 0,'-32'74'29'16,"-52"127"-55"-16,55-135 61 0,-16 43-59 15,-24 20 1-15,-14-15 0 16,-30-16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0:01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5086 7829 6 0,'-18'-3'3'0,"12"6"-4"16,6-3 3-16,0 3-2 15,3-1 1-15,0 1-1 16,3-3 0-16,6-3 0 15,-9 3 1-15,6-2 1 16,0-4 0-16,2 1 0 16,1 2 1-16,0 1 0 15,3-1 0-15,6 3 0 0,0 0 0 16,3 0-2-16,5 3 0 16,-2-3 0-1,3 2 0-15,6 1 0 0,5 0 0 16,7 2 0-16,3 0 0 15,5 3 0-15,4-2 1 16,-1 1-1-16,7-1 0 16,2-1-1-16,1 3 1 15,5-8-1-15,3-3 1 0,-2 3-1 16,2 0 1 0,1-2-1-16,-1 2 1 0,6 0-1 15,-2-3 0-15,-1-5 0 16,6 0 1-16,1 0-1 15,8-5 1-15,-6 0 0 16,1-8 0-16,5 2 1 16,-3 1 0-16,0 4 0 15,-2 4 1-15,-10 2-2 16,6 5 1-16,4 3-1 16,-7 5 0-16,0-2-2 15,-8 0 1-15,-4-1 0 16,1-2 0-16,2 0 0 15,-6-2 1-15,-5 2-1 16,-6 0 1-16,-1-3-1 16,-2 0 1-16,-7 1-1 15,-2-1 1-15,-9 1-1 0,-4-1 1 16,-2 3 0-16,-6-3 1 16,0 1 0-16,-6-1 0 15,0 3 1-15,-4 0 0 16,1-3 0-16,-3-2 0 15,0 0-2-15,0-1 1 16,0 1-7-16,-3 0 0 16,-3 5-7-16,-12-16 0 15</inkml:trace>
  <inkml:trace contextRef="#ctx0" brushRef="#br0" timeOffset="7684.8">8628 6980 13 0,'-18'-3'6'0,"-12"-13"-2"16,24 11 7-16,-6 0-12 0,-3-1 1 0,1-2 1 15,-7-2 1-15,0-3-2 16,-3-1 1-16,-6 4 0 16,1-1 1-16,-7 3-1 15,-3 3 1-15,3 8-1 16,-5 2 0-16,-1 5-1 15,-3 6 0-15,4 3 0 16,2-1 1-16,3 9-1 16,1-3 0-16,5 10 0 15,3 8 1-15,3 6-1 16,6 13 0-16,6 2-1 16,4 11 1-16,5-2 0 15,6-1 0-15,5 9 0 16,4-4 0-16,6-9 0 0,9-4 0 15,6-7 1-15,5-11 0 16,22-11 0-16,14-15 1 16,22-17-1-16,11-12 1 15,12-14-1-15,3-13 1 16,-15-3-2-16,-9-13 1 16,-8 11 1-16,-16-8 0 15,-17-3-3-15,-16 0 0 0,-20 0-6 16,-21 0 0-16</inkml:trace>
  <inkml:trace contextRef="#ctx0" brushRef="#br0" timeOffset="11092.83">12491 7731 12 0,'54'-24'6'0,"11"27"-5"16,-44-6 7-16,6 1-6 0,6-1 0 15,8 3-1-15,7 0 1 16,9 0-3-16,2 0 1 15,7 0 2-15,2 0 0 16,7 0-1-16,14 0 1 16,0-3-1-16,6-2 1 15,1-3-1-15,14 0 1 16,-6 0-1-16,6 0 1 0,-6 0-1 16,9 3 1-16,-8 2-1 15,2 3 0-15,-6 0 0 16,9 0 0-16,0 3 1 15,-6 0 0-15,1-3-1 16,-1 0 1-16,3 0 0 16,-9 2 0-16,0-2-1 15,-5 0 1-15,-4 3-2 16,-3 0 1-16,1-1 0 16,-7 1 0-16,0-3-1 15,-2 3 1-15,-7-1 0 16,7 4 0-16,-1-1 0 15,0 0 0-15,10 3 0 16,-7-5 0-16,12 2 0 16,6-5 0-16,1 3 0 15,-1-3 1-15,-6 0 0 16,3 0 0-16,4 0 0 16,-7-3 0-16,-3 0-1 15,-8 1 1-15,-4-1-2 0,-3 0 1 16,-2 3-3-16,-13 0 1 15,-11 0-6-15,-9 0 1 16,-15 6-6-16,-21-14 0 16</inkml:trace>
  <inkml:trace contextRef="#ctx0" brushRef="#br0" timeOffset="18226.15">10845 8578 10 0,'0'-3'5'0,"-15"3"-5"0,15 0 5 0,0 3-7 16,6-1 1-16,0 1 0 15,3 0 1-15,3-3 1 16,3 2 0-16,0-2 0 15,0 0 1-15,3 0 0 16,6 0 0-16,5 3 0 16,10 2 0-1,29 6 0 1,1-3 0-16,-1 0-2 16,10-3 1-16,5-2-1 15,9 5 1-15,-2-6-1 16,5 1 1-16,9-3-1 15,0-3 0-15,0-5 1 16,1-2 0-16,5-6 1 16,-3 0 0-16,3-3 0 15,-3-2 1-15,6 5-1 16,-3 1 0-16,-2-4-1 16,-7 1 0-16,-3-4 0 15,0 4 1-15,-11-3-1 0,-7 5 1 16,-6 0 0-16,-11-3 1 15,-7 1-1-15,-8 2 1 16,-9 0-2-16,-9 0 0 16,-7-2-1-16,-5-3 1 15,-6-1-3-15,-3 7 1 16,-3-7-1-16,-6 1 1 16,-9-3 1-16,-6-2 1 0,-6 5-1 15,-5 0 1-15,-13-6 1 16,-18 1 0-16,-5 2-1 15,-16-5 0-15,-8 5-2 16,-18 3 0-16,-18 5-1 16,-12 3 0-16,-15 5 0 15,-15 0 0-15,-5 8 1 16,-7 5 0-16,-8 11 0 16,8 10 1-16,3 4-1 15,10 17 1-15,8 6 0 16,18 8 0-16,18 0-1 15,24 10 0-15,20-2-6 16,36 2 0-16,42 1 0 16,21-24 0-16</inkml:trace>
  <inkml:trace contextRef="#ctx0" brushRef="#br0" timeOffset="25264.41">6148 5913 20 0,'-29'-26'10'0,"17"26"-10"0,12-3 11 0,-3 3-12 16,3 0 0-16,-3 6 0 15,3-4 0 1,0-2 1-16,0 6 0 0,0-1-1 16,3-3 1-16,3 4-1 15,6-1 1-15,2 3 0 16,7-3 0-16,9 3 0 15,3 3 1-15,11-3-1 16,13-3 0-16,14 3 0 16,13-5 1-16,5-3 0 15,15-6 0-15,15 1 0 16,3-6 0-16,12-2 0 16,21 0 1-16,-6 2 0 15,6 9 0-15,5-1-2 16,1 6 1-16,-6-1 0 0,0-4 0 15,-3 2-1-15,-10-3 0 16,4-2 0-16,-12-3 0 16,0 0 0-16,-9 0 1 15,-9 5-3-15,-9 3 1 16,-8 3-5-16,-7 2 0 16</inkml:trace>
  <inkml:trace contextRef="#ctx0" brushRef="#br0" timeOffset="171013.32">2026 13010 12 0,'-33'-3'6'0,"12"-13"-6"0,18 11 7 0,3-1-9 15,0 1 1-15,0 5-1 16,0-8 0-16,0 6 3 16,0-4 0-16,0 1 0 15,0 2 1-15,0 1 0 16,0 4 1-16,0 6 0 15,0 8 0-15,3 5-1 16,9 19 1-16,-3 18-2 16,9 24 0-16,6 27 0 15,3 20 0-15,5 27 0 0,10 14 1 16,0 7 0-16,-7-2 0 16,-2-3 1-16,-9 8 1 15,-12-6 0-15,-6-4 0 16,-6-4 0-16,-6-18 0 15,-3-5-1-15,0-10 0 16,0-17-2-16,0-8 1 16,-6-20-2-16,3-11 0 15,0-9-3-15,0-9 0 16,4-12-7-16,8-15 0 0</inkml:trace>
  <inkml:trace contextRef="#ctx0" brushRef="#br0" timeOffset="172123.34">22644 12660 20 0,'6'-21'10'0,"3"11"-8"16,-9 10 11-16,6-3-13 15,0 3 0-15,3 3 2 16,0 4 0-16,0 9-3 15,0 19 1-15,3 28 0 16,3 38 1-16,6 44-1 16,-7-36 0-16,22 174-1 15,3 42 1-15,9 3 0 16,-1-7 0-16,7-36 2 16,5-25 1-16,-5-25 1 0,-7-13 0 15,-8-15 0-15,0-14 1 16,-6-21-1-16,2-13 1 15,-11-24-4-15,-3-14 0 16,-9-23-3-16,-3-18 0 16,-3-14-5-16,-9-24 1 15,-18-26-5-15,-15-35 1 16</inkml:trace>
  <inkml:trace contextRef="#ctx0" brushRef="#br0" timeOffset="173265.71">2716 16446 11 0,'54'-15'5'0,"86"-20"-5"0,-96 27 6 16,37-2-7-16,23-1 1 0,15-5-2 16,21-8 1-16,6-2 2 15,18 0 0 1,8 7 0-16,4 0 1 0,14 4 0 15,10 4 0-15,20-2 1 16,6 2 0-16,18 1-1 16,9-4 1-16,33-1-2 15,15-7 1-15,29 1-2 16,9-5 1-16,22-3-1 16,8-3 1-16,12 0-1 15,9-5 1-15,11 0-1 16,13-3 1-16,3 6 0 15,9-3 0-15,5 8 0 16,13-3 0-16,2-2 0 16,18-3 0-16,16 2 0 15,8 3 0-15,3 9-1 16,15 7 1-16,18 3-1 16,3 5 0-16,3 5 0 15,2-2 1-15,4 5-1 0,-21-3 1 16,-9 3 0-16,-6 0 1 15,0 3 1-15,-18 2 0 16,-8 3 0-16,-19 2 1 16,-20 4-1-16,-36-6 0 15,-39-11-7-15,-57-5 0 16,-41-10-6-16,-53-14 1 16</inkml:trace>
  <inkml:trace contextRef="#ctx0" brushRef="#br0" timeOffset="174423.18">2288 12618 26 0,'-42'-24'13'0,"78"14"-17"0,-12 10 13 16,11-3-14-16,22 0 1 15,17-2-2-15,19 5 0 16,17 0 8-16,9 0 1 16,18 3-6-16,17 5 1 15,10 0 3-15,21-1 1 16,14 7 0-16,21-1 0 0,22 0 0 15,16 3 0-15,10 0-1 16,24-8 1-16,12-6-2 16,5 1 1-16,19-3-1 15,8-3 1-15,12-2 0 16,9 8 0-16,7-6 0 16,20 3 0-16,17 5 0 15,10-2 0-15,9 5-1 16,11 0 1-16,22-3-1 15,8-2 1-15,10 2-1 16,-1-5 0-16,-3 3 0 16,-8 0 0-16,-13-3 0 15,-2 0 0-15,-7-8 1 16,7 5 1-16,-1-5-1 16,1 0 1-16,-1-5-1 15,-5 0 1-15,-4-1-1 16,-2 1 1-16,-9-3-1 15,-4 3 0-15,-5 0 0 0,-6-3 1 16,-3-3-1-16,-7-4 0 16,-17-1 0-16,-8 3 1 15,-16-3-1-15,-9 8 0 16,-27 5-1-16,-20 1 0 16,-36 4-3-16,-39 9 1 15,-23 8-7-15,-40-9 1 16</inkml:trace>
  <inkml:trace contextRef="#ctx0" brushRef="#br0" timeOffset="176178.49">14703 13621 23 0,'-33'-16'11'0,"6"16"-17"0,19 3 12 16,-4-3-10-16,-3 2 0 15,-3 1 3-15,-3-3 1 16,6 0 3-16,3-3 1 0,0 8-3 16,3-2 1-16,9 2 1 15,6 1 1-15,9-1-1 16,15 0 0-16,27-5-2 16,26-2 1-16,30-6 0 15,27-3 0-15,24-5-1 16,23-2 1-16,16-1-1 15,11-5 1-15,-3-2-1 16,4-1 1-16,-22 1 0 16,-20 0 0-16,-16 4 0 15,-29 9 0-15,-29 3 0 16,-22-1 0-16,-32 0-2 16,-36 3 0-16,-39 1-4 15,-62-4 1-15,-78 0-7 16,-92-2 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3:26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2454 5641 28 0,'-11'-21'14'0,"16"10"-15"0,-5 11 14 0,0 0-14 16,3 13 0-16,0 3-3 16,0 11 1-16,3 15 3 31,3 19 0-31,-9 10-2 0,3 19 0 0,3 27 1 15,3 20 1-15,-3 27 3 16,3 19 1-16,9 18 1 16,0 16 1-16,-3 29 0 15,-3 8 1-15,2 26-2 16,-5 35 0-16,-9 24-2 16,0 16 0-16,-15 18-2 15,-5 16 1-15,-4 2-1 16,0 1 1-16,6-11 0 15,0-21 0-15,12-14 0 16,12-23 1-16,3-27-2 16,9-26 0-16,6-26-5 15,-6-22 1-15,14-18-11 0,1-19 1 16,-6-40 0-16,-3-52 0 16</inkml:trace>
  <inkml:trace contextRef="#ctx0" brushRef="#br0" timeOffset="1277.26">2273 5472 29 0,'33'-22'14'16,"74"17"-20"-16,-72 2 27 0,19-2-23 15,26 0 1-15,22 2-1 16,5-5 0-16,15 0 2 31,27-5 1-31,-6 3-1 0,11-1 1 0,4 0 1 16,6-10 0-16,-3 3 2 16,-16-9 0-16,4 6 1 15,-15 3 1-15,-15-6-1 16,-12 3 1-16,-14-1-1 15,-16 4 1 1,-3-3-2 0,-14 2 1-16,-9 9-3 0,-16 2 1 15,-2 0-1-15,-6 10 0 16,-6 14-2-16,-1 3 1 16,-5 23-1-16,3 22 0 15,-3 18 0-15,0 18 1 16,-3 30-1-16,3 18 0 15,3 40-1-15,-3 18 1 16,-4 35 0-16,-2 29 0 16,-3 18 0-16,-3 30 0 15,-3 34 0-15,-3 7 0 16,-6 25 0-16,0 5 0 0,3 11 0 16,1 2 1-16,2-3-1 15,6-2 1-15,0-11-1 16,2-5 0-16,7-5 0 15,0-24 1-15,-3-19-1 16,3-10 1-16,-3-19 0 16,0-20 0-16,-6-25 0 15,-3-24 0-15,6-20-1 16,-6-17 1-16,0-29-2 16,0-15 1-16,0-19 0 15,0-19 0-15,-9-18-1 16,3-18 1-16,-6-14-1 15,-6-11 1-15,-9-20 0 16,-2-14 1-16,-13-13-1 16,-6-14 1-16,-11-17-1 15,-19-9 1-15,-20-16-1 16,-21-2 1-16,-15-11 0 0,-3-5 0 16,-17-11-1-16,-10 3 1 15,3-3 0-15,-3-2 1 16,4 5 0-16,5 5 1 15,12 0 0-15,3 9 0 16,12 4-2-16,18 6 1 16,18 5-2-16,8 5 1 15,16 8-4-15,14 3 1 16,16 11-4-16,5 2 1 0,15 3-9 16,27-3 1-16,12-19-5 15,12-15 1-15</inkml:trace>
  <inkml:trace contextRef="#ctx0" brushRef="#br0" timeOffset="2178.75">2198 4257 16 0,'-17'0'8'0,"8"27"-8"0,9-17 9 16,0 17-9-16,0 10 0 16,6 13 1-16,-3 0 0 15,3 8 0-15,2-5 0 0,1-10 1 16,0-1 1-16,6-2 0 15,-6-6 1-15,3-5 1 16,3-13 0-16,3-8 0 16,6-16 1-16,11-18-2 15,13-22 1-15,3-13-3 16,2-24 1-16,10-2-3 16,-10 2 1-16,-2 1-3 15,-10 10 1-15,-8 10-4 16,-9 17 1-16,-15 15-7 15,-9 13 1-15</inkml:trace>
  <inkml:trace contextRef="#ctx0" brushRef="#br0" timeOffset="2628.88">3121 4172 35 0,'-6'14'17'0,"21"52"-23"0,-9-42 29 16,3 13-28-16,0 10 1 15,0 12-10-15,0 1 0 16,0-4 15-16,0-11 1 16,0-11-7-16,2-10 1 15,1-21 4-15,3-14 0 0,3-13 6 16,6-18 0-16,0-19 0 15,11-16 0 1,-2-10-3-16,3-3 1 0,0-8-4 16,2 16 1-16,-2 3 0 15,3 7 0-15,-12 14 2 16,-1 8 0-16,-5 13 0 16,-3 8 1-16,0 8 0 15,-6 15 0-15,3 17-1 16,0 13 1-16,2 18-3 15,-8 27 0-15,6 24-1 16,-3 10 1-16,9 3-2 16,6-6 1-16,-3-5-6 15,2-7 1-15,-8-17-5 16,-3-13 0-16,-15-13-1 0,-12-16 0 16</inkml:trace>
  <inkml:trace contextRef="#ctx0" brushRef="#br0" timeOffset="2766.32">3088 4358 29 0,'-32'0'14'0,"29"-3"-26"0,6-2 29 16,18-8-24-16,20-3 1 16,28-13-6-16,17-16 1 15</inkml:trace>
  <inkml:trace contextRef="#ctx0" brushRef="#br0" timeOffset="3003.09">4240 3815 16 0,'134'-37'8'0,"-44"3"-3"0,-73 23 12 0,-2 6-15 0,-3 2 0 0,-6 11 0 15,-15 0 0 1,-3 13-4 0,3 3 0-16,18-5 2 15,24-1 0-15,24-2-1 16,20 0 1-16,12-5 0 15,7 2 0-15,-10 0 3 16,-18 0 0-16,-23 11 2 16,-30 8 0-16,-39 15 0 15,-41 12 0-15,-31-1-3 16,-20 11 1-16,-33 5-12 16,-8 5 1-16</inkml:trace>
  <inkml:trace contextRef="#ctx0" brushRef="#br0" timeOffset="4413.97">8065 4165 13 0,'12'15'6'0,"33"65"1"0,-30-46 7 0,8 22-14 15,4 23 1-15,-3 11 0 16,-3 3 1-16,-3 2-3 16,-6-5 0-16,-6-13-2 15,-9-14 1-15,-6-15-3 16,-6-9 0-16</inkml:trace>
  <inkml:trace contextRef="#ctx0" brushRef="#br0" timeOffset="4584.93">8047 4143 24 0,'6'-42'12'0,"33"-14"-16"0,-24 41 23 0,18-1-21 15,17 0 1-15,10-8-9 16,8 8 0-16,10 3 9 16,-7-3 1-16</inkml:trace>
  <inkml:trace contextRef="#ctx0" brushRef="#br0" timeOffset="4767.55">8027 4564 29 0,'17'-3'14'0,"49"-23"-28"0,-33 18 30 0,23-3-27 16,22-7 0-16</inkml:trace>
  <inkml:trace contextRef="#ctx0" brushRef="#br0" timeOffset="5331.28">8997 4305 30 0,'0'84'15'0,"68"51"-23"16,-50-103 30-16,9 5-25 0,0 8 0 16,0-8-1-1,-7-5 0-15,-2-8 5 0,-6-8 1 16,-6-16-3-16,-9-16 0 16,-6-8 2-16,-9-16 1 15,-2-13 2-15,-4-5 1 16,3-5-1-16,3-9 0 15,3 6-1-15,9 3 1 16,0-6-2-16,3 11 0 0,3 2-3 16,3 6 1-1,6 2-1-15,9 0 1 0,6 14-3 16,9 5 1-16,2 8 0 16,-2 5 0-16,3 8-1 15,2 8 1-15,1 5-1 16,-6 11 1-16,-6 0 1 15,-9 5 1-15,-10 11-1 16,-10 5 1-16,-13 8 2 16,-9-3 0-16,-15 3 0 15,-14 8 1-15,2 3 0 16,12-9 0-16,1 4 0 16,5-6 0-16,15-8-2 15,9-6 1-15,12-7-2 16,24-11 1-16,20-13-4 15,31-5 1-15,14-8-5 16,12-6 0-16,0-2-3 16,4-3 1-16</inkml:trace>
  <inkml:trace contextRef="#ctx0" brushRef="#br0" timeOffset="5720.05">10179 4011 20 0,'0'-5'10'0,"3"21"-11"0,-3-3 16 15,0 11-14-15,-6 13 0 16,-3 0 1-16,-6 10 0 16,3 6-2-16,0 6 1 15,3-12 1-15,0-5 1 0,3-10 0 16,3-8 0-16,0-13-1 16,3-17 1-16,0-10-1 15,6-15 0-15,6-12-1 16,6-10 0-16,12-15-1 15,-1 2 1-15,10-3-2 16,9 8 1-16,-4 0-1 16,4 11 1-16,3 5 0 15,-1 8 0-15,-2 5 0 16,-6 8 1-16,-4 11 0 16,-8 13 1-16,-6 8-1 15,-3 13 0-15,-6 16 0 16,-6 16 1-16,-4 13-2 15,1 11 1-15,0 2-2 16,0 3 1-16,0 0-6 16,0-10 1-16,0-14-5 15,-6-13 0-15</inkml:trace>
  <inkml:trace contextRef="#ctx0" brushRef="#br0" timeOffset="5871.96">10497 4366 24 0,'-33'-56'12'0,"15"24"-10"0,16 22 15 15,-1-4-19-15,-3 1 1 16,0 3-2-16,6 2 0 16,3 2 3-16,6 1 0 15,-1 3-4-15,7 2 0 0,9-3-2 16,12 3 0-16</inkml:trace>
  <inkml:trace contextRef="#ctx0" brushRef="#br0" timeOffset="6231.76">11328 3961 25 0,'8'-21'12'0,"10"34"-13"0,-12-10 23 16,3 15-21-16,-3 11 0 16,0 11 3-16,-6 13 0 15,0 2-5-15,-6 17 1 16,-6 2 2-16,0-5 0 15,0-9-4-15,4-12 1 16,-1-6-4-16,0-18 1 16,0-13-5-16,0-14 0 15,12-21 0-15,3-21 0 16</inkml:trace>
  <inkml:trace contextRef="#ctx0" brushRef="#br0" timeOffset="6465.2">11491 3659 24 0,'21'-21'12'0,"33"-3"-19"0,-39 24 26 0,2-8-20 16,1 8 1-1,3-5-3-15,3 5 1 0,0 0 1 16,-3 5 1-16,-7-5-2 15,1 3 0-15,-6 2-1 16,0 0 0-16,0 1-2 16,-3 4 1-16</inkml:trace>
  <inkml:trace contextRef="#ctx0" brushRef="#br0" timeOffset="7116.81">11310 4035 11 0,'-27'3'5'0,"33"-6"-6"16,-6 3 8-16,0 0-7 15,3-5 1-15,0-3 3 16,0 0 0-16,3-3-3 15,3-2 0-15,0-8 3 16,5-3 0-16,1-3-1 16,3 4 1-16,3-6-1 15,0-3 0-15,0 0 0 16,-3 3 0-16,-4 5 0 0,1 3 1 16,-3 8-1-1,3 10 0-15,0 6-2 0,3 7 1 16,3 14-3-1,3-11 0-15,-4 11-1 16,4 0 1-16,0-3 1 0,3 3 0 16,3-8 1-16,-1 0 0 15,-2-3 1-15,0-8 0 0,3-2 0 16,5-3 1 0,-2 0-2-16,-3 3 1 0,3 2-1 15,-4 8 1-15,-2 11 0 16,-6 8 1-16,-6 13 0 15,-3 5 0-15,-9 5 0 16,-6 6 0-16,0 0-3 16,-3-3 0-16,0-10-11 15,3-11 0-15,6-18-3 16,6-30 1-16</inkml:trace>
  <inkml:trace contextRef="#ctx0" brushRef="#br0" timeOffset="7287.71">12691 3672 36 0,'0'19'18'0,"-27"58"-18"16,18-48 31-16,-9 21-31 16,-12 16 1-16,-8 19-9 15,-1-11 0-15,0-3 1 0,1-12 0 16</inkml:trace>
  <inkml:trace contextRef="#ctx0" brushRef="#br0" timeOffset="7449.62">12566 3553 37 0,'83'-45'18'0,"72"11"-25"0,-101 26 28 0,11 5-34 15,6-2 1-15,-5 5-5 16,-13-3 0-16</inkml:trace>
  <inkml:trace contextRef="#ctx0" brushRef="#br0" timeOffset="7642.03">12354 4027 41 0,'-23'0'20'0,"38"24"-26"0,-1-22 41 0,13 1-36 15,18 0 0-15,20-3-5 16,16-6 1-16,17-4 0 16,3-3 0-16,0-1-6 0,-5-2 0 15</inkml:trace>
  <inkml:trace contextRef="#ctx0" brushRef="#br0" timeOffset="7853.42">12411 4381 38 0,'-9'8'19'0,"54"6"-29"0,-21-12 37 0,11-2-37 16,22-5 1-16,17-11-9 15,24-8 0-15</inkml:trace>
  <inkml:trace contextRef="#ctx0" brushRef="#br0" timeOffset="8121.78">14402 3516 41 0,'18'-42'20'0,"-167"90"-28"15,90-33 38-15,-27 17-31 16,-7 8 1-16,-2 5-1 16,12-8 0-16,17 0 1 15,22 0 0-15,23-8-1 16,21-2 1-16,26-1 1 0,28-5 0 15,15 14 0-15,5 7 1 16,0 3 0-16,-23 8 0 16,-27 2-1-16,-45 14 1 15,-71 24-8-15,-87 7 0 16,-89 19-5-16,-50 0 0 16</inkml:trace>
  <inkml:trace contextRef="#ctx0" brushRef="#br0" timeOffset="9923.81">10708 5980 42 0,'21'-64'21'0,"-12"-18"-28"0,-15 66 37 0,-15-2-33 16,-23 4 1-16,-25 14-3 15,-32 11 1-15,-30 23 5 16,-27 11 0-16,-17 19-3 15,2 5 1-15,-5 2 1 16,23 8 0-16,18 1 2 16,18-1 0-16,29-5 0 15,25-8 0-15,26 6-1 16,33 5 1-16,21 2-2 16,27 14 1-16,11 7-2 15,4 19 1-15,-6 19-1 16,-16 23 0-16,-32 19 0 0,-41 21 0 15,-31 24 0-15,-29 16 1 16,-27 10 1-16,-12 3 0 16,9-8 1-16,6-8 0 15,12-23 1-15,21-14 0 16,26-19 1-16,18-18 0 16,30-13-1-16,30-11 1 15,24-10-2-15,24-11 1 0,11-8-4 16,3-2 1-16,-8 7-3 15,-13 11 0 1,-23 19-3-16,-30 23 1 0,-24 29 1 16,-23 17 1-16,-16 10 1 15,1 0 0-15,-1 10 1 16,12-15 1-16,22-9 2 16,29-15 0-16,29-24 1 15,43-21 0-15,47-14 2 16,50-25 1-16,40-14 0 15,47-16 1-15,41-11-1 16,10-8 0-16,-24 1-5 16,-30-1 0-16,-36 22-5 15,-47 18 0-15,-42 11-2 16,-33 26 1-16,-30 22 0 16,-20-9 1-16,-4 3 1 15,1-8 1-15,9-21 2 16,32-18 0-16,36-16 3 0,45-27 0 15,62-29 2-15,51-19 0 16,59-39 1-16,57-37 1 16,44-22-1-16,28-12 1 15,17-17-5-15,-12-4 0 32,260-67-2-32,-207 50 0 15,-133 24-2-15,-68 14 0 16,-66 10-3-16,-45 8 0 15,-32-3 2-15,-25 5 0 16,-17 1 0-16,-12-1 0 0,-9-7 1 16,12-6 0-16,6-10 2 15,9-11 1-15,21-13-1 16,-4-13 1-16,-8-3-1 16,0-3 1-16,-15-4-1 15,-27 12 0-15,-30 14 2 16,-29 7 0-16,-45 14 0 15,-48-6 0-15,-56 3 0 16,-57-2 0-16,-44-6 0 16,8-2 1-16,18-4-4 15,36-12 0-15,39-16 0 16,45-30 1-16,41-23-1 16,41-21 0-16,46-11 2 15,29-13 1-15,27 5 3 16,0 11 1-16,-6 23 0 0,-24 17 0 15,-24 15-1-15,-32 8 0 16,-30 17-4-16,-33 4 0 16,-44 3-3-16,-37 3 0 15,-17-6-6-15,-15-7 1 16,-12-3-3-16,15-1 1 16,15-7 0-16,21 8 1 15,20-8 1-15,16 0 1 16,11 10 7-16,3 9 0 15,-2 12 4-15,-16 4 0 16,-20 12 0-16,-42 1 1 0,-45 20-3 16,-41 9 1-16,-25 2-3 15,1 11 0-15,-9 0-5 16,12-11 0-16,9 3-3 16,23 3 1-16,19-3 1 15,14-8 1-15,12 5 2 16,24 3 0-16,3-5 5 15,15 10 1-15,-12 0 3 16,3 0 0-16,-12 3-2 16,-30 8 1-16,-18 10-4 15,-35-5 0-15,-24 16-2 16,-30 3 0-16,-9 7-2 16,-6 11 1-16,-9 11-4 15,4 5 1-15,5 13-6 16,-6 14 0-16,-14 10-6 0,17 5 1 15</inkml:trace>
  <inkml:trace contextRef="#ctx0" brushRef="#br0" timeOffset="11155.47">9753 7556 26 0,'-15'-7'13'0,"9"9"-16"15,12 9 13-15,-3 15-11 16,3 19 1-16,0 19 2 0,6 18 1 16,-3 18-1-16,3 19 0 15,3 6 1-15,5-6 1 16,4-11-1-16,6-7 1 16,-6-14-7-16,3-21 1 31</inkml:trace>
  <inkml:trace contextRef="#ctx0" brushRef="#br0" timeOffset="11891.26">9759 7570 30 0,'-9'-8'15'0,"24"-11"-17"0,-6 11 15 15,9-2-16-15,14-1 1 16,16-7 0-16,15-1 0 15,11 1 4-15,12 2 0 16,4 2 0-16,-4 1 0 16,0 3 2-16,-5 2 0 15,-13 0 1-15,-11 3 0 16,-1 2 0-16,-11 0 1 0,-7 1-2 16,-2 2 1-16,-9 0-1 15,-3 2 0-15,0 1-1 16,-4 2 0-16,1 3-2 15,-3 3 0-15,3 7-2 16,3 11 1-16,6 3-1 16,5 13 1-16,10 8-2 15,-3 5 1-15,5 0 0 16,1 11 1-16,2-8 0 16,-5 5 0-16,-3-2 0 15,-1 10 0-15,-5-3 1 16,-9-5 1-16,-9 3-1 15,-12-5 0-15,-18-1 0 16,-21-2 0-16,-23 0 1 16,-31 2 0-16,-20-7 0 0,-30-3 0 15,-9-8-4-15,-3-11 1 16,4-13-7-16,26-7 1 16,29-17-8-16,34-18 0 15</inkml:trace>
  <inkml:trace contextRef="#ctx0" brushRef="#br0" timeOffset="12537.65">9812 10261 27 0,'-20'5'13'0,"23"53"-13"15,-3-37 16-15,3 16-16 16,-3 32 0-16,3 18 1 16,0 24 0-16,0 30 0 15,0 15 0-15,-1 8 0 16,4-13 1-16,6-19-3 16,3-16 1-16,0-18-5 15,3-26 1-15,-3-17-4 16,6-23 0-16</inkml:trace>
  <inkml:trace contextRef="#ctx0" brushRef="#br0" timeOffset="13062.15">9917 10480 41 0,'-6'-26'20'0,"44"2"-34"0,-26 16 41 16,12 0-29-16,15 0 0 16,11 3-1-16,-2-3 1 0,9-3 4 15,-1-2 1-15,-2 0-1 16,-4 0 0-16,1-1 1 15,5 1 1-15,1 5 0 16,-3 8 1-16,5 3-3 16,-2 5 0-16,-4 5-2 15,-8 3 1-15,-6 8-1 16,-4 7 1-16,1-1 0 16,0 9 0-16,0 6 0 15,2 3 1-15,7-1-1 16,-3 4 1-16,5 2-2 15,7 7 1-15,-4 9-1 16,1 3 0-16,-3 2 0 16,-4 3 1-16,-8 2 0 15,-9-5 0-15,-18 8 2 16,-18-5 0-16,-30-3 1 16,-29-5 0-16,-34 5-1 15,-32-11 0-15,-29-10-6 0,-19-13 0 16,-14-14-9-16,5-10 0 15,4-13-5-15,38-14 0 16</inkml:trace>
  <inkml:trace contextRef="#ctx0" brushRef="#br0" timeOffset="14430.07">13304 12084 35 0,'-6'2'17'0,"18"70"-28"0,0-43 28 0,6 24-19 15,8 39 0-15,4 33-1 16,0 39 0-16,-3 34 4 16,-3 11 1-16,2 3-3 15,1-27 0-15,3-34 1 16,-6-32 0-16,0-40-6 15,5-36 1-15</inkml:trace>
  <inkml:trace contextRef="#ctx0" brushRef="#br0" timeOffset="15000.55">12953 12044 53 0,'-24'-16'26'0,"48"-5"-49"0,-3 13 53 16,20-5-37-16,25-6 1 15,41-13-1-15,18-2 1 16,27-6 11-16,11 1 1 15,4-4-6-15,0 6 1 0,-3 8 4 16,-25 5 0-16,-5 0 2 16,-18 9 0-1,-20-1 0-15,-13 5 0 0,-14 3-1 16,-7 3 0-16,-14 5 0 16,-4 0 0-16,-11 3-3 15,0 4 1-15,-6 7-2 16,-4 7 0-16,4 3-2 15,9 15 1-15,9 9-2 16,5 13 1-16,7 5 0 16,5 11 1-16,1 2-1 15,5 6 0-15,7 5 0 16,-1 5 1-16,-6-5-1 16,-5 5 1-16,-9 3-2 15,-7 0 1-15,-11 0 1 16,-9 2 0-16,-18 4 0 0,-15 7 0 15,-18 0-2-15,-36 0 0 16,-32 3-1-16,-45 5 1 16,-33-13-4-16,-50-3 1 15,-30-26-8-15,-9-35 0 16,6-32-5-16,21-23 0 16</inkml:trace>
  <inkml:trace contextRef="#ctx0" brushRef="#br0" timeOffset="16306.43">11089 7123 8 0,'-14'-6'4'0,"8"4"-2"0,6 4 5 0,-3 4-7 16,0 2 0-16,0 2 1 15,0 11 0-15,0 3 0 16,3 10 0-16,3 6 1 16,3-5 1-16,3 2-1 15,-1-3 1-15,4 0-3 16,0-5 1-16,3-7-5 15,0-4 0-15</inkml:trace>
  <inkml:trace contextRef="#ctx0" brushRef="#br0" timeOffset="16845.08">10997 7064 21 0,'3'-2'10'0,"33"-1"-14"0,-18 0 18 16,11 1-15-16,16-1 0 16,9-5-1-16,2 0 1 15,13-2 1-15,-1-4 1 16,1 1-1-16,-4 0 0 15,-8-3 2-15,-7 3 1 16,-5 0 2 0,-6-6 1-16,-7 1 0 0,-5-1 1 15,-6 3-1-15,-6 3 0 0,-3 0-2 16,-3 5 0-16,-3-3-3 16,-3 6 0-16,3 8-2 15,-3 5 0-15,3 7 0 16,5 7 0-16,4 4 0 15,3 8 0-15,9 3 0 16,3 1 0-16,5 9 0 16,-2 1 1-16,-6 5 0 15,-3 0 0-15,-6 2 0 16,-6 3 1-16,-4-7 0 16,-8-6 0-16,-11 2 0 15,-13-2 0-15,-18 0 0 16,-20-8 1-16,-16-8-3 15,-23-7 1-15,6-9-5 16,2-8 1-16,7-5-6 16,15-3 1-16,11-2-2 15,19-8 0-15</inkml:trace>
  <inkml:trace contextRef="#ctx0" brushRef="#br0" timeOffset="17567.25">10982 9962 18 0,'-6'10'9'0,"24"46"-8"15,-6-43 9-15,3 13-11 16,3 6 1-16,0 3-2 15,-3 2 1-15,-1-3-3 16,-5-2 1-16</inkml:trace>
  <inkml:trace contextRef="#ctx0" brushRef="#br0" timeOffset="18091.42">10947 9832 30 0,'6'-8'15'0,"50"-5"-24"0,-29 10 29 0,15 0-24 16,11 1 1-16,10-1-2 15,-1-5 1-15,1 0 6 16,-1-8 0-16,-2-2-2 15,-7-1 1-15,1-4 3 16,-4 1 1-16,-2 1 0 16,-3-3 0-16,-7 3-1 15,-8 3 1-15,-6 4-3 16,-6 4 1-16,-3 7-2 16,-6 6 1-16,-3 10 0 15,-3 8 0-15,-6 8 0 16,-3 3 0-16,0 8 0 15,3 0 1-15,0-3-3 16,9-3 1-16,3 3-1 16,-3 0 1-16,2-3-1 15,7 9 0-15,3 2-1 16,0 2 1-16,-3-7 0 0,-3 2 1 16,-9-5-1-16,-12-2 0 15,-9-3 1-15,-24-6 0 16,-26-7-1-16,-18-4 1 15,-19-4-3-15,-11 0 0 16,-3-9-6-16,18-2 1 16,6-2-6-16,14 2 0 15</inkml:trace>
  <inkml:trace contextRef="#ctx0" brushRef="#br0" timeOffset="18865.1">15563 11303 36 0,'-3'-13'18'0,"6"10"-26"0,0 8 30 16,0 1-24-16,3 7 0 15,0 16 0-15,0 5 1 16,3 17 1-1,0 7 1-15,-3 8-2 0,3-5 0 16,0 2-1-16,0-4 0 16,0-14-5-16,2-8 1 15,-2-8-2-15,0-16 1 16</inkml:trace>
  <inkml:trace contextRef="#ctx0" brushRef="#br0" timeOffset="19338.67">15414 11189 40 0,'-3'-5'20'0,"48"-8"-44"15,-18 5 44-15,12 0-23 16,20-11 0-16,10 1 0 15,11-3 1-15,-6-1 4 16,1 4 0-16,-4 2 0 16,-2-2 0-16,-4 4 2 15,-11 4 1-15,-7 2 0 16,1 2 0-16,-3 1-1 16,-4 3 1-16,-5 2-3 0,-9 2 0 15,-3 1-2-15,-7 5 1 16,1 5-1-16,-3 3 0 15,0 8 0-15,0 0 1 16,6-1 0-16,-3 1 0 16,-1 0 0-16,4 2 1 15,3-2 0-15,0 3 0 16,-3-6-2-16,-3-3 1 16,-6 4 0-16,-9 4 1 0,-15 3 0 15,-18 0 1-15,-15 3-1 16,-23 2 0-16,-36 3 0 15,-18 0 0-15,-21-2-11 16,-18-9 1-16,-3-12-7 16,27-28 1-16</inkml:trace>
  <inkml:trace contextRef="#ctx0" brushRef="#br0" timeOffset="27624.95">2800 7736 18 0,'-6'-29'9'0,"71"11"-7"15,-23 7 10-15,17-5-10 16,37-5 0-16,26 3 0 0,38-1 1 16,19-5-4-1,29 8 0-15,4-2 2 0,14 10 1 16,0 11-8-16,0 2 0 16</inkml:trace>
  <inkml:trace contextRef="#ctx0" brushRef="#br0" timeOffset="28765.42">2972 8755 42 0,'42'-32'21'0,"199"-34"-22"15,-140 42 21-15,57-7-25 0,53 1 0 16,42-4-14-16,30 0 1 16,-9 10 20-16,-24-8 0 15</inkml:trace>
  <inkml:trace contextRef="#ctx0" brushRef="#br0" timeOffset="29276.86">2710 10430 42 0,'42'-53'21'0,"166"-16"-21"0,-121 45 21 16,62-13-25-16,47-2 0 16,36 2-8-16,15 7 0 0,18 7 9 15,-12 7 1-15</inkml:trace>
  <inkml:trace contextRef="#ctx0" brushRef="#br0" timeOffset="29532.12">2800 11864 59 0,'12'-8'29'0,"145"-40"-49"16,-64 19 61-16,85-10-54 0,84-12 0 15,60-10-14-15,35 3 0 16</inkml:trace>
  <inkml:trace contextRef="#ctx0" brushRef="#br0" timeOffset="30763.45">4987 8128 28 0,'6'-3'14'0,"69"-7"-14"15,-33 4 15-15,26-4-16 0,36-3 0 16,54-9-1-16,62 1 1 15,51-5 1-15,53 2 1 16,43 6-2-16,26 7 1 16,14 3 0-16,4-3 0 15,-12 3 0-15,-30-2 0 16,-42-3-1-16,-44-1 1 16,-45-1-7-16,-44 12 1 15</inkml:trace>
  <inkml:trace contextRef="#ctx0" brushRef="#br0" timeOffset="31378.52">4264 10906 27 0,'60'5'13'0,"112"-20"-14"0,-91 9 21 0,50-4-21 16,44 2 1-16,69 0-1 15,51 2 0-15,38 4-2 16,42 2 1-16,21 2-4 16,6 1 0-16,-12 0 0 15,-27-1 0-15,-32-2 1 16,-40-2 0-16,-20 2 1 16,-33 5 1-16</inkml:trace>
  <inkml:trace contextRef="#ctx0" brushRef="#br0" timeOffset="32323.73">4074 13436 24 0,'35'-16'12'0,"108"-8"-21"0,-92 13 27 15,35 3-21-15,33 0 0 16,33 0 0-16,21 1 0 15,29 4 5-15,24 3 0 0,36 5-1 16,18 6 0 0,33-3 4-16,23-3 0 0,27 3 1 15,33-11 0 1,33-5-1-16,29-2 0 0,21-6-2 16,15-5 0-16,0-3-4 15,-11 0 1-15,-22 3-1 16,-35 0 0-16,-33 8 2 15,-36 2 0-15,-45-2 2 16,-44 2 0-16,-56-2 1 16,-49 5 1-16,-38 0-2 15,-41-3 0-15,-37-2-2 16,-38 0 0-16,-39-6-1 16,-35-2 0-16,-36 3-2 15,-27-1 1-15,-9 3 0 16,0 3 1-16,3 3-1 0,21 2 0 15,23 0-1-15,25-3 1 16,26-7-1-16,36 2 1 16,33-3 0-16,30 1 0 15,32 2 0-15,30 0 1 16,3 5 1-16,-9 11 0 16,-15 3 1-16,-20 8 1 15,-22 7-2-15,-29 11 0 16,-33 6 0-16,-36 10 1 0,-50 5-7 15,-39 0 1 1,-18-2-9-16,-9-11 0 0</inkml:trace>
  <inkml:trace contextRef="#ctx0" brushRef="#br0" timeOffset="32924.44">9018 10766 39 0,'-18'-37'19'0,"-39"-3"-26"0,42 27 30 16,-11-8-23-16,-22-6 0 15,-3 3 2-15,-8-2 1 0,-1-3-3 16,7-3 1-16,5 6 1 16,12 2 1-16,7 5-2 15,11 4 0-15,9 7-3 16,15 8 1-16,18 5-2 15,11 11 1-15,13 5-1 16,3 11 1-16,-4 15 1 16,-5 4 1-16,-9 4 2 15,-10 11 0-15,-11 8 1 16,-18 3 0-16,-20 0-1 16,-13 2 0-16,-18-7-5 15,-8-14 0-15,-15-11-7 16,-4-17 0-16,13-25-1 15,5-29 0-15</inkml:trace>
  <inkml:trace contextRef="#ctx0" brushRef="#br0" timeOffset="33572.15">9625 7591 38 0,'-51'-3'19'0,"-32"9"-31"0,50-6 39 16,-23 2-31-16,-13-2 1 15,-2 0-2-15,2-2 0 16,13-4 8-16,8 1 0 16,12 0-3-16,16-3 1 0,17 0 1 15,15 0 0-15,11 5 0 16,13 6 0-16,9-1-2 16,-4 12 1-16,-11 12-2 15,-15 14 1-15,-27 13-1 16,-21 16 1-16,-29 7 0 15,-21 4 0-15,-16 15-9 16,-5 0 1-16</inkml:trace>
  <inkml:trace contextRef="#ctx0" brushRef="#br0" timeOffset="40447.26">6000 7789 9 0,'-6'-21'4'0,"14"-16"-11"0,-5 32 5 15,0-3 1-15,3-3 1 16,-3 3 23-1,-50-13-23 1,97 37 0-16,-50-16 1 16,-3 8 5-16,-3 13 1 0,-3 14 1 15,1 17 1-15,2 1-6 16,3 16 0-16,3 0 0 16,9 5 1-16,-6-2-2 15,2-1 0-15,1-8-3 16,0-7 0-16,0-8-8 15,0-11 1-15,3-16-2 16,-9-21 1-16</inkml:trace>
  <inkml:trace contextRef="#ctx0" brushRef="#br0" timeOffset="41061.11">6029 7562 31 0,'-3'-8'15'0,"24"-21"-24"0,-9 21 31 15,6-3-23-15,12 1 0 16,11-4 1-16,10 1 0 15,20-3 0-15,28 6 1 16,8-1 0-16,24 3 0 16,6 3 1-16,6 8 0 15,-4 2-1-15,-5 3 1 16,-9 2 0-16,-20 1 1 16,-13 0 0-16,-15 2 0 0,-11 0 0 15,-16-2 1-15,-8 2 0 16,-9-5 1-16,-9-3-2 15,-10 3 1-15,-5 3-2 16,-6 4 0-16,-6 4-1 16,-6 2 1-1,-5 16-3 1,2-2 1-16,6-1-1 16,3-2 1-16,3 5-2 15,6-6 1-15,0 1 0 16,-3 3 0-16,0-4 1 15,-6-2 0-15,-9 6 0 16,-6 2 1-16,-27 0 1 16,-23 5 0-16,-33 9 0 15,-33-1 0-15,-36 3 0 0,-33 2 0 16,-5-2 0-16,-6-16 0 16,11 3-2-16,7-6 1 15,5-2-7-15,37-3 1 16,14-10-9-16,45-19 0 15,38-32-1-15,39-21 0 16</inkml:trace>
  <inkml:trace contextRef="#ctx0" brushRef="#br0" timeOffset="41812.15">6199 6636 25 0,'3'-19'12'0,"6"9"-16"15,-3 7 20-15,0-2-17 0,3 10 0 16,0-2 0-1,0 2 0-15,-4 8 2 0,4 11 0 16,-3 8-1-16,0 10 1 16,3 3 2-16,0-5 0 15,0-3 0-15,0-5 0 16,0-3 1-16,-9-8 1 0,0-5-1 16,0-6 1-16,-9-4-2 15,-3-6 1 1,-9-11-1-16,0-5 0 0,1-13-2 15,-1-3 1-15,6-2-2 16,3-9 1-16,9 6-2 16,9 0 0-16,6 3-1 15,6 0 1-15,0-3-1 16,5 5 0-16,4 3 0 16,3 0 0-16,6-3 1 15,-7 11 0-15,1 5 0 16,-3 5 1-16,-3 1-1 15,-6 4 0-15,-3 6 0 16,-1 3 1-16,-2 5-1 16,-3 0 0-16,0 5 0 15,-3 6 1-15,0 2-2 16,-12 5 1-16,-9-5-1 0,-12 6 0 16,-11-1-1-16,-1 3 1 15,3-5-5-15,1-5 1 16,2-9-2-1,15-10 1 1</inkml:trace>
  <inkml:trace contextRef="#ctx0" brushRef="#br0" timeOffset="42181.41">6851 6387 17 0,'9'5'8'0,"9"30"-7"16,-12-27 12-16,0 8-10 16,-1 7 0-16,1 9 3 15,0-8 1-15,0 5-8 16,-3 5 0-16,-3 3 5 16,-6 0 1-16,-6 6-4 15,-2-3 0-15,-7-1-8 0,0-4 0 16,-6-6-2-16,-6-13 1 15</inkml:trace>
  <inkml:trace contextRef="#ctx0" brushRef="#br0" timeOffset="42369.49">6753 6342 40 0,'53'-37'20'0,"72"-3"-33"0,-98 32 41 0,6 0-40 15,2 8 0-15,-2 0-7 16,-9 0 1-16</inkml:trace>
  <inkml:trace contextRef="#ctx0" brushRef="#br0" timeOffset="42565.55">7488 6353 29 0,'3'58'14'0,"0"16"-16"15,-3-45 24-15,3 0-26 0,-3 3 1 16,0 5-8-16,-6-5 0 15,-6-1 10-15,-6-4 1 16</inkml:trace>
  <inkml:trace contextRef="#ctx0" brushRef="#br0" timeOffset="42729.5">7336 6189 37 0,'48'-32'18'0,"59"3"-26"0,-74 16 37 0,8 2-35 16,16-2 1-16,-4 2-14 15,-5 8 1-15</inkml:trace>
  <inkml:trace contextRef="#ctx0" brushRef="#br0" timeOffset="42896.93">7381 6488 42 0,'29'-16'21'0,"67"-11"-42"16,-58 14 36-16,13-11-29 15,11-8 1-15</inkml:trace>
  <inkml:trace contextRef="#ctx0" brushRef="#br0" timeOffset="43079.91">7259 6824 48 0,'23'-3'24'0,"111"-47"-77"0,-65 23 48 0,17-15 2 16,27-24 0-16</inkml:trace>
  <inkml:trace contextRef="#ctx0" brushRef="#br0" timeOffset="44079.94">6785 6485 30 0,'-15'-13'15'0,"36"-24"-17"15,-9 26 16-15,9-2-19 16,9-6 1-16,3 3-2 16,-1-2 1-16,-5 7 8 15,-6-2 0-15,-3 3-4 16,-12 2 1-16,-12 8 1 16,-18 5 1-16,-12 8-1 15,-5 6 1-15,-1-1-2 16,6-2 1-16,6-3-2 0,10-2 0 15,14-1-3 1,15-10 1-16,29-10-3 16,10-9 1-16</inkml:trace>
  <inkml:trace contextRef="#ctx0" brushRef="#br0" timeOffset="50052.73">6639 7713 22 0,'-17'-3'11'0,"-4"0"-11"15,18 1 11-15,0-1-12 16,-3 3 1-16,0-3-1 15,3 3 1-15,-3 0 0 0,0 3 1 16,-3 5-1-16,-3 0 0 16,-3 8 0-16,0 2 0 15,1 9 1-15,-1-6 0 16,3 5-1-16,0 1 1 16,6-6-1-16,3 5 1 15,6-4 0-15,6-1 1 16,6-3-1-1,3-4 1-15,5-4-1 0,10-5 1 0,-3-5 0 16,6-8 1-16,2-7-1 16,7-9 0-16,3-11-1 15,2-7 0-15,-5-3 1 16,-9 0 0-16,-10 0-1 16,-11 8 1-16,-15 11-2 15,-24 4 0-15,-14 20-8 16,-25 15 1-16,-17 11-2 15,2-3 0-15</inkml:trace>
  <inkml:trace contextRef="#ctx0" brushRef="#br0" timeOffset="51765.55">11551 7051 14 0,'3'-21'7'0,"3"13"4"16,-6 8 7-16,0 0-15 16,0 0 1-16,3 3 1 15,0 7 1-15,0 1-8 16,3 7 1-16,6 11 4 15,2 9 0-15,1 6-1 16,0 4 1-16,0-3-2 16,0 0 1-16,-3 3-1 15,-6-3 1-15,-3-11-1 16,-3 0 0-16,-3-2-4 0,-3 0 1 16,-3-6-9-16,-6-7 1 15</inkml:trace>
  <inkml:trace contextRef="#ctx0" brushRef="#br0" timeOffset="51981.91">11423 7326 39 0,'6'-2'19'16,"32"12"-26"-16,-20-10 31 0,9 3-24 15,6 0 0-15,6 2-1 16,2 3 1-16,4-3-5 16,-3 0 1-16,-7-5-6 15,1-10 1-15</inkml:trace>
  <inkml:trace contextRef="#ctx0" brushRef="#br0" timeOffset="52485.83">12310 6874 31 0,'3'5'15'0,"-6"35"-17"0,3-27 26 0,0 11-22 16,0 5 0-16,0 19 2 15,0 7 0-15,-3 11-5 16,3 3 1-16,0 3 2 15,3-12 1-15,0-1-2 16,0-4 1-16,0-7-4 16,-3-11 0-16,0-11-4 15,0-5 1-15,-3-15-6 16,-6-12 0-16</inkml:trace>
  <inkml:trace contextRef="#ctx0" brushRef="#br0" timeOffset="52741.37">11908 7355 27 0,'-6'-2'13'0,"33"-30"-14"0,-12 21 20 0,14 1-15 15,16-3 0-15,24-9 2 16,20-4 1-16,21 2-9 16,9-2 0-16,6 2 3 15,-9 5 1-15,-18 9-11 16,-23 2 0-16</inkml:trace>
  <inkml:trace contextRef="#ctx0" brushRef="#br0" timeOffset="53492.57">11494 7149 25 0,'-3'-8'12'0,"9"5"-8"0,0 3 11 16,3 3-15-16,3 2 0 16,3 3-1-16,3 6 0 15,6 1 2-15,-4 7 0 0,4 12-1 16,0 6 1-16,-3-1 1 15,-6 4 0-15,-9-1 0 16,-6-5 0-16,-3 3-1 16,0 2 1-16,-3-2-8 15,-3-11 1-15,-9-3-4 16,0-12 1-16</inkml:trace>
  <inkml:trace contextRef="#ctx0" brushRef="#br0" timeOffset="53689.01">11456 7435 39 0,'-15'-6'19'0,"27"6"-31"0,-1-2 37 15,10-3-29 1,9-3 1-16,9 0-3 0,8 0 0 15,4 2 2 1,-3 4 0-16</inkml:trace>
  <inkml:trace contextRef="#ctx0" brushRef="#br0" timeOffset="54140.88">12331 7104 30 0,'-3'5'15'0,"15"-13"-21"0,-9 11 24 15,0 8-18-15,-3 7 0 16,0 6 0-16,0 13 1 16,0 8 0-16,-3 5 1 15,0 1 0-15,0-6 0 16,3 2-3-16,0-2 0 16,0-3-7-16,0-7 1 15</inkml:trace>
  <inkml:trace contextRef="#ctx0" brushRef="#br0" timeOffset="54304.7">12072 7295 40 0,'38'0'20'0,"73"-6"-37"16,-67-2 35-16,31 0-33 15,11-5 0-15</inkml:trace>
  <inkml:trace contextRef="#ctx0" brushRef="#br0" timeOffset="59528.88">6095 10668 24 0,'-6'13'12'0,"6"-2"-11"0,3-6 13 15,0 6-13-15,0 12 0 16,0 1 4-16,-3 13 0 16,0 8-5-16,0 8 0 15,0 8 2-15,0 5 1 16,3 0-4-16,3-5 1 16,3-5-9-16,2-9 1 0,4-15-1 15,0-16 1-15</inkml:trace>
  <inkml:trace contextRef="#ctx0" brushRef="#br0" timeOffset="60097.46">6154 10626 38 0,'-47'-29'19'0,"41"-16"-31"15,9 34 40-15,9-10-32 16,14-6 0-16,10 1-1 16,15-8 1-16,5-4 6 15,16 1 0-15,8 8-4 16,3 6 0-16,7 7 4 15,2 8 0-15,3 8-1 16,-2 10 1-16,-16 11 0 0,-6-2 0 16,-2 13 0-16,-4 7 0 15,1 9-2-15,-10 8 0 16,-2 2 0-16,-4 0 1 16,1-8-1-16,0-5 1 15,-10-2 0-15,1-1 0 0,3-8 0 16,-1-2 1-1,1-5 0-15,0-6 1 0,-7-5 0 16,-5-3 1-16,-6-3 0 16,-3-2 0-16,-6 0-1 15,-4-2 1-15,-11-1 0 16,-15 0 0-16,-20 8-3 16,-19 14 1-16,-29 7-1 15,-36 6 1-15,-30 8-2 16,-27 4 1-16,-11 7-1 15,2-4 0-15,15-2-4 16,10-8 0-16,26-8-8 16,18-8 0-16,20-31-3 15,28-17 0-15</inkml:trace>
  <inkml:trace contextRef="#ctx0" brushRef="#br0" timeOffset="61285.03">6342 10737 28 0,'-9'-11'14'0,"9"1"-19"0,0 10 21 0,0 2-17 16,0 4 1-16,0 1 1 15,0 9 0-15,0 3-1 16,0 7 1-16,3 6 1 16,3 5 1-16,0 3-1 15,6 2 1-15,-3 0-1 16,0-4 1-16,-4-4-1 15,1-8 0-15,0-4-1 16,-3-7 1-16,-3-7 0 16,0-10 1-16,-3-12-1 15,0-9 0-15,0-6-1 16,0-8 0-16,3-3-1 16,-3 5 0-16,1-2 0 15,2 6 0-15,-3-1 0 16,0 8 0-16,3 6 0 15,-3 2 0-15,3 2-1 16,0 7 1-16,0-1-1 16,0 8 1-16,0 0-1 0,3 2 0 15,0 1 0-15,2 2 0 16,1 0 1-16,-3 6 1 16,0 0-1-16,-3-1 0 15,0-2 1-15,-3-5 0 16,-3-1 0-16,1 4 1 0,-1-4 0 15,0 1 0-15,0-8-1 16,0-6 1 0,3-2-2-16,3 0 1 0,0-6-1 15,0 6 0-15,3 0-2 16,0 5 1-16,0 2-1 16,0 9 1-16,0 5 0 15,0 5 1-15,-3 3 0 16,0 5 0-16,-3 6 2 15,0 7 1-15,-3-2 1 16,0 5 0-16,0 0-1 16,6 0 1-16,0-8-2 15,0 3 1-15,0-8-5 16,0-6 0-16,0-5-5 16,-3 3 0-16,0-5-7 15,3 0 0-15,3-17 0 16,-15-7 0-16</inkml:trace>
  <inkml:trace contextRef="#ctx0" brushRef="#br0" timeOffset="61635.42">6381 10597 38 0,'-12'-6'19'0,"12"38"-32"15,0-16 40-15,-6 10-27 16,-12 11 0-16,0 14 0 16,-6 7 1-16,-3 0-1 15,4 3 0-15,2-8-2 16,3-3 1-16,3-8-8 16,9-5 1-16</inkml:trace>
  <inkml:trace contextRef="#ctx0" brushRef="#br0" timeOffset="61781.37">6291 11192 54 0,'0'0'27'0,"90"-37"-51"0,-49 21 52 15,37-5-49-15,11-19 0 16</inkml:trace>
  <inkml:trace contextRef="#ctx0" brushRef="#br0" timeOffset="66418.5">12414 9723 28 0,'-9'-2'14'0,"9"-9"-17"0,0 6 15 16,-3 0-13-16,0-3 0 15,0 0 2-15,-3 2 1 16,-3 1 0-16,0 0 0 0,0 0 1 15,-3 5 0-15,-5 0 1 16,2 0 0-16,-3 2-1 16,-3 4 1-16,-3 4-2 15,3-2 0-15,1 3-1 16,2 4 0-16,0 1-1 16,0 0 0-16,0 8 0 15,0 5 1-15,-3-8-1 16,1 8 0-16,2 6 0 15,3 2 1-15,3-5 0 16,6 2 0-16,6 6-1 16,6-9 1-16,3-1 0 15,6-4 0-15,0-2 0 16,8-6 0-16,4-2 0 16,6-5 0-16,3-3 1 15,-4-8 0-15,4-6 0 16,6-9 0-16,2-9 0 0,7-5 0 15,-3-8 0 1,5 0 1-16,4-14-2 0,-4 4 0 16,-5-1 0-16,-3 0 0 15,-16 6-1-15,-8-3 1 16,-15 8-1-16,-12 5 0 16,-20 9-2-16,-13 4 0 15,-21 6-6-15,-8 2 0 16,-27 6-7-16,-4-8 0 0</inkml:trace>
  <inkml:trace contextRef="#ctx0" brushRef="#br0" timeOffset="78985.69">6654 10721 22 0,'-9'-3'11'0,"6"-2"-11"0,3 5 12 15,0-3-13-15,0 1 1 16,-3-4 0-16,-2-2 1 15,-1 3 1-15,-3-3 0 0,-3 6 0 16,0-4 1-16,0 1-1 16,-3 0 1-1,3 5-1-15,-9 2 0 0,0 4-2 16,1-1 0-16,-1 6-1 16,0-1 1-16,3 6 0 15,3 5 0-15,3 3-1 16,3-6 1-16,3 9 0 15,3 2 0-15,3 5-1 16,6 1 0-16,3 2 0 16,6 3 1-16,0-1-1 15,3-2 1-15,0-8 1 16,0-2 0-16,-3-9 3 16,2-7 0-16,4-11 1 15,6-13 0-15,6-16 0 16,2-8 1-16,-5-11-1 15,-3 3 0-15,-6-3-4 16,-6 3 0-16,-9 3-4 0,-12 8 0 16,-15 5-9-1,-21 13 0-15,-11 2-1 0,-4 6 0 16</inkml:trace>
  <inkml:trace contextRef="#ctx0" brushRef="#br0" timeOffset="85830.4">13286 6890 25 0,'-6'-11'12'0,"-3"-7"-13"0,6 12 13 0,0-2-13 15,0-2 0-15,-6-9 2 16,-3 3 0-16,-8-2 1 15,-4-3 0-15,-3-8 1 16,-3 2 1-16,-11 9-1 16,-7-4 1-16,-9-1-1 15,-2 2 0-15,-16-1-3 16,-8 4 1-16,-12-1-1 16,-3 6 0-16,-4 5 0 15,-2-2 1-15,-6 7 0 16,3 6 0-16,-3-1 0 15,6 6 1-15,-9 0-2 16,11 11 1-16,-2-4-1 16,6 4 0-16,-3 10-1 15,-3 3 0-15,14 8 0 0,10 5 0 16,5 2 0 0,13-5 1-16,5 6-1 0,19-6 0 15,11 6 0-15,15 5 1 16,12-5-1-16,12 7 1 15,9 1 0-15,17-3 0 16,16 5-1-16,9-3 1 16,8-7 0-16,12 2 0 15,16 3 0-15,5 3 1 0,0-11-1 16,12-3 0-16,6-8 0 16,9-7 1-16,6-11-1 15,0-11 1-15,9-10 0 16,6-8 0-16,2-6 1 15,4-13 0 1,0 6 0-16,-9-11 1 0,-3-6-1 16,-19-9 1-16,-4-12-1 15,-7-2 0-15,-21-3 1 16,-3-8 0-16,-11 1 0 16,-13-4 1-16,-14 4-1 15,-28 9 1-15,-29 4-2 16,-26 10 0-16,-40 13-5 15,-41 1 0-15,-45 12-10 16,-56 22 0-16,-36 0-3 16,-12-11 1-16</inkml:trace>
  <inkml:trace contextRef="#ctx0" brushRef="#br0" timeOffset="89794.56">16778 10832 17 0,'-9'-13'8'0,"-9"-30"-3"0,9 30 8 16,-3 0-10-16,-9-6 1 16,-9 1 4-16,-8-1 0 15,-7 1-10-15,-11-3 1 16,-7 2 5-16,-11 3 0 0,-7 3-3 15,-8 5 1-15,0 3-5 16,-19 5 1-16,4 10-1 16,3 4 1-16,3 4 1 15,0 3 0-15,5 9 1 16,4 4 1-16,9 6 1 16,2 7 0-16,4 6 0 15,8 11 0-15,13 2-1 16,11 8 0-16,12 3-1 15,13 7 0-15,17 9-1 16,17 5 1-16,13 0 0 16,18 2 0-16,14-2-1 15,13-11 1-15,2-13 1 16,6-10 1-16,10-11 1 16,-4-5 0-16,12-14 2 15,-3-10 0-15,7-14-1 16,-1-7 1-16,0-14-2 15,-9-18 0-15,-2-10-1 16,-1-20 1-16,-6-7-1 0,-6-10 1 16,1-20-1-16,-7 1 1 15,-5-8-1-15,-10-3 1 16,-8 8-3-16,-9 11 1 16,-13 10-5-16,-17 11 0 15,-21 13-7-15,-26 3 1 16,-31 7-6-16,-20 1 0 15</inkml:trace>
  <inkml:trace contextRef="#ctx0" brushRef="#br0" timeOffset="90619.79">12322 9263 32 0,'6'-24'16'0,"0"-8"-22"0,-9 27 23 0,-3-3-18 16,-6-2 0-16,-12-1 3 16,-9-2 0-16,-8 5-2 15,-16 5 0-15,-5 9 0 16,-10 4 1-16,-11 6-1 16,-7 10 1-16,-8 9-2 15,3 13 1-15,-3-4-1 16,2 15 0-16,-5 9 1 15,9 17 0-15,12 2 0 16,11 11 0-16,16 16 0 0,20 8 0 16,15-3 1-16,30-13 0 15,27 0 1-15,29-14 0 16,30-15 1-16,36-14 1 16,33-23-1-16,26-24 1 15,19-27 0-15,-1-23 0 16,-12-19-1-16,-23-18 1 15,-27-17-1-15,-27-7 1 16,-33 2-2-16,-32 1 1 0,-33-6-4 16,-42 13 0-1,-33 9-5-15,-32 12 1 0,-45 22-9 16,-33 7 0-16</inkml:trace>
  <inkml:trace contextRef="#ctx0" brushRef="#br0" timeOffset="91399.82">15090 10877 34 0,'12'3'17'0,"15"5"-27"0,-18-6 24 16,-3-2-11-1,-1 3 0-15,-5-3 5 16,-5 0 1-16,-4 3-9 0,-15-3 1 16,-12-3 5-16,-23-2 1 15,-25-1-2-15,-20-4 0 16,-33-4-2-16,-18-7 1 15,-23-16-2-15,-7-13 0 16,-8-13 0-16,-7-14 1 16,13-11-1-16,2-1 1 15,24-4-2-15,45 24 0 0,-21-18-6 16,21 18 0-16,15 0-9 16,15 8 0-16,23 1-2 15,19-4 1-15</inkml:trace>
  <inkml:trace contextRef="#ctx0" brushRef="#br0" timeOffset="91853.64">12420 8752 60 0,'9'-142'30'0,"3"-44"-63"0,-12 136 63 0,0-16-42 16,0 5 0-16,-3-5-9 15,0-3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6:16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9321 3074 10 0,'0'6'5'0,"18"-1"-8"0,-12-5 5 0,6 0-2 15,6 0 0-15,6 0 3 16,6-5 0-16,-4 2-1 15,13 3 0-15,9-5 2 16,8 0 0-16,1 2 0 16,11-2 1-16,4 5-3 15,8-3 1-15,9 3-3 16,7 0 1-16,5-5-1 16,12-3 1-16,0 5 0 15,12-8 0-15,12 9 0 16,3-6 0-16,9 0 0 15,17 0 1-15,7 0-1 16,12 0 1-16,5 0-1 16,15 3 0-16,10-3-1 0,14 0 0 15,9 0 0-15,15 0 1 16,-9-5-1-16,15 5 0 16,6 0 1-16,-3 3 0 15,-6-3 1-15,-15 5 0 16,-9-2-1-16,-18 2 1 15,-17 3-1-15,-24 0 1 16,-13 0-6-16,-26 0 0 0,-24 8-5 16,-23-16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7:01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12018 4051 19 0,'-3'-13'9'0,"3"-9"-10"15,-3 17 10-15,-3-3-13 16,-3 3 1-16,0-11-2 16,-3 8 1-16,-2-3 7 15,-1 1 1-15,0-6-3 16,0-3 0-16,0 4 2 15,-3-1 1-15,-6 0 0 16,-14 3 1-16,2 2-3 16,-12 3 1-16,-11 8-2 15,-7 0 1-15,-11 8-2 16,-9 8 1-16,-22 5-1 16,-5 0 1-16,-9 11-1 0,-18 8 0 15,-5 5 0 1,-7 2 0-16,-9 4 0 0,-6 7 0 15,-20 11 0-15,-1 5 1 16,-5 2 0-16,-7 14 0 16,-8 3 0-16,-15 15 0 15,0 6-1-15,-10 3 1 16,-5 10-1-16,6 8 0 16,-6 7 0-16,9 7 0 15,-3 7 0-15,14 0 1 0,1 8 0 16,15 0 1-1,-4 3 0-15,10 2 1 0,2 6-1 16,13 7 1-16,-4 6-1 16,15 0 1-16,7 10-2 15,-1 9 1 1,15-4-2-16,3 6 1 0,3 6-1 16,1 4 1-16,17 9-1 15,3-3 1-15,8 0-2 16,7-1 1-16,12 1 0 15,6 0 0-15,11 0 0 16,4-5 0-16,11 2-1 16,13-5 1-16,8-5 0 15,9 2 1-15,10-5-1 16,5-8 1-16,12-2 0 16,12-4 0-16,12 4 0 15,5-11 0-15,10-6-1 16,3-5 1-16,12-2-1 15,11-6 1-15,10-2-1 0,5-3 0 16,9-8-1-16,13 0 1 16,5-10-1-16,9-1 0 15,12-2-1-15,12-8 1 16,3 3 0-16,6-6 0 16,11 3 0-16,1-11 1 15,18 3 1-15,5-8 0 16,4-2-1-16,9-9 1 0,-4-5 0 15,18-2 0-15,-2-11-1 16,17-5 1-16,-3-9-1 16,19-4 0-16,-4-3 0 15,9-6 0-15,12-10 0 16,-6-3 0-16,12-2 0 16,3-6 1-16,9-2-1 15,5-8 0-15,-5 2 0 16,15-5 1-16,0 0-2 15,3-2 1-15,2-3 0 16,4-6 0-16,6-5-1 16,-4-2 1-16,1-1-1 15,2-2 1-15,-2-5 0 16,0-8 0-16,2-3 0 16,1-11 1-16,-9 1-1 15,2-11 1-15,-2 2 0 0,-6-10 0 16,3-8-1-16,-13-5 1 15,-2-11 0 1,-3-5 0-16,-6-3 0 0,-6-13 1 16,0-8-1-16,-9-2 1 15,-9-12-1-15,-6-4 1 16,-6-3 0-16,-8-6 1 16,-7-2-2-16,-12-5 1 15,-5-6-1-15,-16-5 1 16,1-8 0-16,-6-2 0 15,-10-6-2-15,-5-2 1 16,-9-9-1-16,0-4 1 0,-15-4-1 16,-12-4 0-16,0-6 0 15,-6 10 0-15,-9-15 0 16,-12-3 1-16,0 0-1 16,-14 3 1-16,-7-3 0 15,-6-10 0-15,-5 5 0 16,-9 2 0-16,-7-4-1 15,-11-7 1 1,-12-128-1 0,-13 49 0-16,-5 27 0 15,-12 16 0-15,-11 11 0 16,-10 10 0-16,-6 5 0 16,-3 6 0-16,-11 7 0 15,-4-2 0-15,0 13 0 16,-14-5 0-16,-13 3 0 0,-2 7 0 15,-12-2 0-15,-4 0 0 16,-11 7 0-16,-6 4 0 16,-3-1-1-16,-12 8 1 15,0-2-1-15,-6 5 1 16,-3 8 0-16,-9 0 0 16,-3 5-1-16,-2 11 1 15,-1 0 0-15,-3 5 0 16,-18-3 0-16,4 24 0 15,-4-5-1-15,-9 8 0 0,-2 3 0 16,-19 4 0-16,7 12 0 16,-10-1 1-16,4 11-1 15,-6-8 1-15,2 11-1 16,7-3 1-16,-4 2 0 16,7 4 0-16,5 2 0 15,1 5 1-15,8-5-1 16,-11 2 1-16,-1 4 0 15,4 7 0-15,-7 5-1 16,7 3 0-16,-4 3 0 16,1 10 1-16,-4 3-2 15,7 0 1-15,-7 13-1 16,-5 3 1-16,-19 13-2 16,-20 8 1-16,-15 8-1 15,-12 16 1-15,-29 13-5 16,-13 21 1-16,-17 19-9 15,-7 13 0-15,22-19 0 0,20-26 1 16</inkml:trace>
  <inkml:trace contextRef="#ctx0" brushRef="#br0" timeOffset="810.57">12039 4088 25 0,'6'-8'12'15,"3"11"-12"-15,-6 4 13 0,-3 9-13 0,-6 21 1 16,-9 14 0-16,-6 20 1 16,-6 22-2-16,1 10 0 15,-1 16 1-15,6 0 1 16,3 3-1-16,9-11 0 16,3-8-3-16,0-5 1 15,6-11-7-15,6-10 1 16</inkml:trace>
  <inkml:trace contextRef="#ctx0" brushRef="#br0" timeOffset="1335.57">11926 4096 27 0,'-3'-51'13'15,"39"9"-16"-15,-25 32 21 0,10-1-20 16,6 3 1-16,3 0-1 15,12 0 1-15,8 6 2 0,10 4 0 16,8 6-2-16,10 8 1 16,-1 5 0-1,6 6 1-15,1 4 0 0,5 14 0 16,0-2 0-16,-2 10 1 16,-1 7 0-16,-6 7 0 15,-2 1 1-15,2-1 0 16,-6 1 0-16,-5-2 0 15,-13 3 0-15,-5 0 0 16,-6 5-2-16,-13-10 1 16,-11-4 0-16,-15 4 0 15,-15-14 2-15,-29-2 0 16,-25-1-1-16,-26-2 1 0,-39-5-1 16,-21-5 1-1,-95-12-14 1,41-7 0-16,58-16-3 15,46-13 0-15</inkml:trace>
  <inkml:trace contextRef="#ctx0" brushRef="#br0" timeOffset="1845.55">14899 5212 37 0,'-11'6'18'0,"-10"84"-23"0,18-59 30 0,-6 27-26 16,-3 14 1-16,-3 23-1 15,3 3 1-15,0 8-1 16,6-13 1-16,3-6-5 15,6-8 1-15,3-18-5 16,9-16 0-16</inkml:trace>
  <inkml:trace contextRef="#ctx0" brushRef="#br0" timeOffset="2265.37">15018 5270 48 0,'0'-44'24'0,"24"12"-37"0,-12 16 47 15,3-3-39-15,9 1 1 16,9 5-4-16,8 5 0 0,7 0 9 16,11 0 1-16,7 3-7 15,2 7 1-15,7 9 1 16,8 5 1-16,-2 2 3 15,8 11 0-15,-9 8 0 16,7 16 1-16,-4 8 0 16,-3 13 0-16,1-2 0 15,-4 12 1-15,-9 4-1 16,1 2 1-16,-1 7 0 16,-5-9 1-16,-7-1-1 15,-14-8 1-15,-18-2 0 16,-21-8 1-16,-27-6-1 15,-32-4 1-15,-49-6-1 16,-35-6 0-16,-47-7-1 16,-42-11 1-16,-6-13-9 15,14-16 0-15,31-8-11 16,44-11 1-16</inkml:trace>
  <inkml:trace contextRef="#ctx0" brushRef="#br0" timeOffset="2655.27">17813 8020 43 0,'0'-3'21'0,"9"13"-26"15,0 4 29-15,0 15-25 16,3 26 0-16,-6 27-1 16,0 16 0-16,-6 16 0 15,3 16 0-15,3-3-8 16,3-8 0-16,15-27 0 0,6-31 1 16</inkml:trace>
  <inkml:trace contextRef="#ctx0" brushRef="#br0" timeOffset="3062.59">17927 7797 44 0,'-9'-55'22'0,"24"23"-34"0,-4 21 47 0,4-2-36 15,6 3 1-15,9 2-2 16,6 0 1-16,2 2 1 15,13 4 0-15,3 2-1 16,17 2 1-16,9 4-1 16,7 4 1-1,2 3-1-15,9 11 1 0,12 13 0 16,0 16 0-16,-2 3-1 16,-1 18 1-16,-6 8-1 15,-9 11 1-15,-14-4 0 16,-16 4 1-16,-14-11 0 15,-10 0 1-15,-14-5 2 16,-15-14 0-16,-18-7 2 16,-26-8 0-16,-19-6 2 15,-23-5 0-15,-40-8-1 16,-25-8 0-16,-40-2-6 0,-23-9 1 16,-13 4-13-16,16 1 0 15,23 1-8-15,54-8 1 16</inkml:trace>
  <inkml:trace contextRef="#ctx0" brushRef="#br0" timeOffset="3466.4">17840 11221 40 0,'-9'24'20'0,"12"66"-26"16,0-45 29-16,3 34-24 0,3 35 0 16,3 39 0-16,0 22 1 15,3 18-1 1,6-8 1-16,8-23-9 0,4-25 1 15,3-31-1-15,-3-37 0 16</inkml:trace>
  <inkml:trace contextRef="#ctx0" brushRef="#br0" timeOffset="3871.33">17894 11179 52 0,'-6'-22'26'0,"24"4"-43"0,-3 10 55 0,8 3-40 16,16 2 0-16,9 3-3 16,11 3 1-16,4-1 5 15,5-2 0-15,1 6-4 16,5 2 1-1,42 15 2 1,-3 7 0-16,3-1 1 16,-14 10 1-16,2 12 0 15,-12 7 0-15,-3 5 1 16,-5 14 0-16,-10 0 0 16,-11 2 1-16,-19 8 1 15,-17 1 1-15,-18 2 2 0,-21-14 0 16,-12 9-1-16,-29-8 1 15,-13-6-6-15,-29-7 0 16,-27-6-13-16,-36-8 1 16,-38-5-10-16,-13 5 0 15</inkml:trace>
  <inkml:trace contextRef="#ctx0" brushRef="#br0" timeOffset="4232.65">15310 13594 38 0,'3'-21'19'0,"9"42"-24"16,-6-7 25-16,3 28-22 15,0 27 1-15,0 36-1 16,-3 38 0-16,3 37 1 15,-3 29 1-15,6 8-8 0,8-26 0 16,7-27 0-16,0-45 0 16</inkml:trace>
  <inkml:trace contextRef="#ctx0" brushRef="#br0" timeOffset="4591.97">15417 13486 59 0,'-6'-19'29'0,"24"-15"-51"0,-6 31 65 0,9 6-49 16,9 7 0-16,11 12-4 15,16 9 0-15,11 1 12 16,16 10 0-16,8 11-7 15,18 6 0-15,6 7 4 16,3 8 0-16,3 0 5 16,-9 5 0-16,-14 3 3 15,-19-2 0-15,-14-1 0 16,-22 8 1-16,-20-5-1 16,-18 3 0-16,-33 8-2 15,-23-1 0-15,-28 4-5 16,-38-14 0-16,-24-11-8 0,-41-15 1 15,-37-17-10-15,-29-10 0 16</inkml:trace>
  <inkml:trace contextRef="#ctx0" brushRef="#br0" timeOffset="4892.53">11592 14227 56 0,'-38'8'28'0,"14"50"-41"15,24-21 47-15,0 18-37 16,6 30 1-16,6 31-7 16,6 19 1-16,0 11 6 15,2 2 0-15,-2-8-11 16,3-15 0-16</inkml:trace>
  <inkml:trace contextRef="#ctx0" brushRef="#br0" timeOffset="5254.33">11932 14033 47 0,'6'-5'23'0,"47"-19"-35"0,-29 24 44 16,9 0-33-16,17 6 1 0,10 4-2 15,8 14 1-15,10-3 1 16,-1 6 1-16,1 10-1 16,-1 5 0-16,6 16 1 15,13 11 0-15,-7 10 0 16,3 11 0-16,-5 11 0 16,-13-3 1-16,-18-6 0 15,-14 6 1-15,-21-2 1 16,-30-1 0-16,-27 3 0 15,-47-6 1-15,-33 4-3 16,-48-6 1-16,-53-16-10 16,-24-19 0-16,-30-26-9 15,6-26 0-15</inkml:trace>
  <inkml:trace contextRef="#ctx0" brushRef="#br0" timeOffset="5553.41">8235 13843 45 0,'-75'11'22'0,"40"26"-28"0,26-22 35 0,-3 20-30 16,0 20 0-16,0 25-1 15,12 23 0-15,0 16 1 16,12 19 0-16,3 10-8 16,6-5 0-16,6-14-2 15,-4-33 0-15</inkml:trace>
  <inkml:trace contextRef="#ctx0" brushRef="#br0" timeOffset="5883.79">8375 13666 50 0,'3'-6'25'0,"41"25"-42"0,-17-6 53 16,15 14-37-16,11 4 0 16,19 20 0-16,14 4 0 15,4 6 1-15,11 13 1 16,6 6-2-16,0 2 1 16,-3 0 1-16,-9 2 0 15,-2-12 3-15,-13-6 0 16,-14-8 1-16,-16-2 1 15,-17-14 0-15,-24-2 0 0,-27-3-4 16,-39 0 0-16,-47-3-10 16,-59 0 1-16,-67 1-10 15,-29-3 0-15</inkml:trace>
  <inkml:trace contextRef="#ctx0" brushRef="#br0" timeOffset="6198.13">6023 12237 48 0,'-44'16'24'0,"32"29"-35"0,15-16 39 16,6 29-30-16,9 27 0 16,2 34-7-16,1 26 0 15,3 30 6-15,0 0 1 16,-9-27-9-16,12-24 0 15</inkml:trace>
  <inkml:trace contextRef="#ctx0" brushRef="#br0" timeOffset="6499.96">6095 12189 36 0,'-9'-95'18'0,"15"0"-23"0,0 76 36 0,0-2-33 15,6 0 1-15,5 5-2 16,16 8 0-16,3 13 3 16,17 17 1-16,19 15-3 15,20 10 1-15,9 6 1 16,21 11 1-16,21 5 1 16,3 5 0-16,-6 5 1 15,-6-2 1-15,-27-6 3 16,-23 1 0-16,-28-6-1 15,-29 0 1-15,-30 3-3 16,-45 5 1-16,-38 0-10 16,-48-8 1-16,-45-5-12 0,-26-14 1 15</inkml:trace>
  <inkml:trace contextRef="#ctx0" brushRef="#br0" timeOffset="6787.99">5458 10038 48 0,'-30'11'24'16,"18"10"-34"-16,18 3 39 0,0 23-30 16,6 28 0-16,3 30-8 15,3 22 0-15,0 19 2 16,-4 2 1 0</inkml:trace>
  <inkml:trace contextRef="#ctx0" brushRef="#br0" timeOffset="7130.27">5422 9464 48 0,'-9'-18'24'0,"39"-4"-37"0,-9 17 42 16,6-3-31-16,17 8 1 15,16 6-3-15,2 1 1 16,13 17 3-16,8 8 1 16,6 13-3-16,9 5 1 15,10 6 1-15,5 5 1 0,9 0 1 16,-3 10 0-16,0-2 1 16,-12 5 0-16,-9 5 0 15,-20-5 1-15,-25 6-1 16,-26 2 1-16,-33 0-2 15,-36 2 1-15,-44 6-4 16,-48-13 0-16,-38-8-9 16,-31-11 0-16,1-24-4 15,35-34 0-15</inkml:trace>
  <inkml:trace contextRef="#ctx0" brushRef="#br0" timeOffset="7386.19">6494 7705 56 0,'-21'-16'28'0,"30"29"-50"0,0 8 57 16,3 27-35-16,5 26 0 16,10 32-11-16,6 29 1 0,-3 29 3 15,-12 13 1 1</inkml:trace>
  <inkml:trace contextRef="#ctx0" brushRef="#br0" timeOffset="7746.98">6333 7572 58 0,'-18'-45'29'0,"24"-23"-43"16,-3 49 54-16,9-7-44 15,15-9 1-15,8 3-5 16,4 9 1-16,12 7 7 15,5 5 0-15,1 11-5 16,8 8 1-16,10 5 0 16,5 11 1-16,9 3 2 15,1 12 1-15,11 4 2 0,0 12 0 16,-6 17 1-16,-5 4 0 16,-19 4 2-16,-11 7 0 15,-16 6 1-15,-14 7 0 16,-27 6-2-16,-24-3 0 15,-32 0-7-15,-28-5 1 16,-23-10-11-16,-27-12 1 16,-9-31-4-16,12-37 1 15</inkml:trace>
  <inkml:trace contextRef="#ctx0" brushRef="#br0" timeOffset="7987.38">8024 6120 54 0,'23'-11'27'0,"7"32"-46"0,-15-10 56 0,6 21-38 16,9 29 0-16,-1 26-6 15,-2 16 0-15,-9 24-1 16,-15 0 0-16,-9-8-5 16,-3-29 1-16</inkml:trace>
  <inkml:trace contextRef="#ctx0" brushRef="#br0" timeOffset="8378.72">8169 5813 43 0,'24'-74'21'0,"57"21"-31"0,-58 40 44 16,7-6-35-16,9 1 0 16,6 2-3-16,5 5 0 0,4-5 4 15,2 3 0-15,4 2-2 16,8 6 1-16,13 5 1 15,2 3 1 1,21 10 1-16,6 16 0 0,3 6 0 16,15 17 0-16,-9 25 0 15,-8 0 0-15,-16 8 1 16,-18 2 0-16,-20 11 4 16,-33-6 1-16,-27 1 0 15,-42 2 0-15,-35-2-3 16,-45 2 0-16,-63-5-18 15,-86 3 0-15,-56-35-5 16,5-32 0 0,325-26 18-1,0 0 0 1</inkml:trace>
  <inkml:trace contextRef="#ctx0" brushRef="#br0" timeOffset="21259.52">14447 7072 34 0,'-6'-2'17'0,"-6"-20"-50"16,24 4 18-16</inkml:trace>
  <inkml:trace contextRef="#ctx0" brushRef="#br0" timeOffset="38942.23">12947 6789 12 0,'-27'-13'6'0,"12"5"-5"0,15 5 7 16,0 3-9-16,0 0 1 15,3-5-1-15,3 2 0 16,0 3 1-16,0 3 1 16,0 0-1-16,0 10 0 0,0 13 1 15,0 14 1-15,-3 13 1 16,-3 29 1-16,-3 29 0 15,0 21 0-15,3 33 1 16,3 14 0-16,3 15-1 16,-3-1 0-16,-3 5 0 15,-6 1 0-15,-9-12-1 16,-3-1 0-16,-12-9-2 16,3-8 0-16,-2-7-6 15,-1-17 0-15,6-34-5 16,0-42 1-16</inkml:trace>
  <inkml:trace contextRef="#ctx0" brushRef="#br0" timeOffset="39620.61">12831 6953 20 0,'-24'11'10'0,"-6"2"-8"16,18-2 11-16,-12 12-12 15,-5 1 1-15,-10 8 1 16,-3 5 1-16,1 3-5 16,5-1 1-16,3 1 3 15,3 0 0-15,7-11-1 16,2-8 1-16,3-8-1 0,3-10 0 15,3-14 0 1,9-10 1-16,9-21-2 0,12 0 0 16,9-17 0-16,8-9 0 15,10-4 0-15,9-7 0 16,-4 10-1 0,4 5 0-16,2 9 1 0,-5 18 0 15,0 18-1-15,-4 6 0 16,4 21 0-16,2 18 1 0,4 22-1 15,0 5 0 1,2 11-9-16,4-1 0 16</inkml:trace>
  <inkml:trace contextRef="#ctx0" brushRef="#br0" timeOffset="40338.82">13441 6961 33 0,'-45'-16'16'0,"27"-2"-15"0,15 15 16 0,0 0-17 15,3-2 0-15,6 0-2 16,6-3 1-16,9-3 1 16,6 3 0-16,18 1 0 15,5 1 1-15,19 9-1 16,14 5 1-16,15 10 0 16,12 17 0-16,21 4 1 15,9 20 0-15,-6 1-2 16,15 15 1-16,-3 7-1 0,-9-6 1 15,12 9-1-15,-18 2 1 16,-9 9 0-16,-15-7 0 16,-18-1 1-16,-9-1 0 15,-11-2 1-15,-7 5 0 16,-14-11-1-16,-9 0 1 16,-15-15-2-16,-7-3 1 15,-14-8-2-15,-9-11 0 16,-8-15-6-16,-1-14 0 15,0-11-6-15,-3-28 0 16</inkml:trace>
  <inkml:trace contextRef="#ctx0" brushRef="#br0" timeOffset="40834.61">15742 7358 27 0,'-33'-21'13'0,"9"2"-11"16,18 14 16-1,-12 5-19 1,1 0 1-16,2 3 1 0,3-1 0 16,3 4-1-16,0 2 1 15,6 5 0-15,6 5 0 16,6 6 0-16,15 11 1 16,20 12-1-16,4 22 0 15,11 16-1-15,4 10 1 16,2 13-1-16,1 9 0 15,-7 4 1-15,-8-9 1 16,-12-1 0-16,-18-8 0 16,-12-8 2-16,-18-8 1 0,-12-15 1 15,-18-11 0-15,-20-16-1 16,-28-16 0-16,-20-21-3 16,-18-21 1-16,-15-19-7 15,9-8 1-15,6-5-8 16,0 11 1-16,18-9-6 15,3-9 1-15</inkml:trace>
  <inkml:trace contextRef="#ctx0" brushRef="#br0" timeOffset="55490.28">12911 6914 11 0,'-27'0'5'0,"12"-19"-4"0,12 11 5 0,0-5-6 16,0 0 1-16,3-3 2 15,0 0 1-15,0 5-3 16,0 3 0-16,0 8 2 15,6 16 1-15,0 19 0 16,3 23 1-16,0 45-2 16,-3 37 1-16,0 53-1 15,-3 19 0-15,-3 10 1 16,-6-10 0-16,0-3-1 16,-3-16 1-16,0 0-2 15,3-10 1-15,-3-22-1 16,1-10 0-16,-1-24-5 15,0-13 1-15,0-24-8 16,0-29 0-16,-15-40-1 16,-6-37 1-16</inkml:trace>
  <inkml:trace contextRef="#ctx0" brushRef="#br0" timeOffset="56041.74">12706 6850 27 0,'-33'-13'13'0,"30"13"-17"0,3 0 26 0,0 2-23 16,0 12 1-16,0 7-2 16,0 16 1-16,-9 8 2 15,-3 16 0-15,-9 18 1 16,-8 6 0-16,-4-3 1 16,0-16 1-16,3-8 1 15,6-13 1-15,4-10 0 16,5-9 0-16,0-13-1 15,3-5 1-15,6-18-3 16,3-14 1-16,3-24-2 16,12-5 0-16,9-10-3 15,9-3 1-15,11-1-2 16,10 4 0-16,-4-1-1 16,4 4 1-16,12 9 0 15,-1 14 0-15,1 13 0 16,2 11 0-16,4 8 1 0,-10 10 1 15,1 8 0-15,-4 6 1 16,-8 7 1-16,-4 4 0 16,-2-1 0-16,-6-3 0 15,-6 6-3-15,-10 5 1 16,-5-3-9-16,-9 11 0 16,-9-21-5-16,-6-13 1 15</inkml:trace>
  <inkml:trace contextRef="#ctx0" brushRef="#br0" timeOffset="58987.63">13477 4897 29 0,'-30'-2'14'0,"18"-4"-8"15,12 1 14-15,3-5-19 16,12-14 0-16,24-5 1 16,26-16 0-16,33-19-2 15,30-15 0-15,39-8 1 16,26-6 1-16,19 3-2 16,5-3 1-16,-3 3 0 15,-8 11 0 1,59-11-2-1,-60 19 1-15,-38 15-8 16,-30 19 0-16,-36-5-2 0,-30-1 0 16</inkml:trace>
  <inkml:trace contextRef="#ctx0" brushRef="#br0" timeOffset="59541.83">16507 3643 28 0,'-12'-8'14'0,"15"11"-21"0,-3-3 25 16,0 13-18-16,-3 3 1 16,3 8-1-16,0 8 1 15,0 10-2-15,0 3 0 16,3 0-5-16,6-5 1 0,3-11-2 16,3-13 1-16</inkml:trace>
  <inkml:trace contextRef="#ctx0" brushRef="#br0" timeOffset="59677.75">16337 3487 36 0,'-56'-100'18'0,"11"41"-28"0,36 52 38 0,0-7-31 16,0 6 1-16,3 6-8 16,3 2 0-16,6 8 7 15,3 0 1-15</inkml:trace>
  <inkml:trace contextRef="#ctx0" brushRef="#br0" timeOffset="60029.37">17230 3141 25 0,'24'-32'12'0,"6"-18"-12"0,-21 39 19 16,-3-5-19-16,-3 3 0 15,-3-3 0-15,-9-10 0 16,-3 7 0-16,-6-2 0 16,-3 5 0-16,-3 8 0 15,0 0 0-15,1-5 0 32,-7 10 0-32,6 11 0 0,3 11-1 15,3 10 1-15,6 21 0 16,6 11 0-16,6-6-1 15,6 17 1-15,9 13 1 16,6-3 0-16,6 0-1 16,3 2 0-16,-4-23-5 15,-8-3 0-15,-12-10-2 16,-21-14 0-16</inkml:trace>
  <inkml:trace contextRef="#ctx0" brushRef="#br0" timeOffset="60171.07">16400 3627 34 0,'38'-34'17'0,"84"-11"-27"15,-68 34 35-15,23-2-27 16,39-8 1-16,27-3-13 16,12 0 0-16,-6 1 13 0,-21-6 1 15</inkml:trace>
  <inkml:trace contextRef="#ctx0" brushRef="#br0" timeOffset="60505.42">17947 3540 31 0,'-9'35'15'0,"21"12"-18"0,-6-39 29 0,3 0-25 16,3-3 0-16,0-5 2 15,3-13 0-15,6-11-3 16,0-7 0-16,2-14 3 15,-2 2 0-15,-3-4-1 16,0-6 0-16,-3 8-5 16,-3 2 0-16,0 12-8 15,0 7 0-15</inkml:trace>
  <inkml:trace contextRef="#ctx0" brushRef="#br0" timeOffset="60907.87">19016 3389 29 0,'36'0'14'0,"-6"6"-19"0,-25-6 18 0,1 0-17 15,0-8 1 1,-6-8 1-16,-3 5 0 0,-3-7 7 15,-5-3 0-15,-4-9-2 16,-3 7 0-16,-6-7 1 16,0 1 1-16,-3 11-1 15,1 2 0-15,2 11-4 16,-6-1 0-16,-3 14-1 16,-2 3 0-1,-1 5 1-15,0 8 0 0,-6 5 1 16,1 0 1-16,2 11-1 15,6-1 1-15,15 4-1 16,15-4 1-16,12 4-1 16,15-6 0-16,18-11-2 15,6-5 1-15,17-5-4 16,9-3 1-16,7-5-7 16,8-16 0-16</inkml:trace>
  <inkml:trace contextRef="#ctx0" brushRef="#br0" timeOffset="61206.7">20207 2498 30 0,'-6'-90'15'0,"3"29"-18"0,-3 42 22 0,-6 1-21 15,-12-3 1-15,-3-1-1 16,-3 7 1-16,1 7 2 15,-7 8 0-15,-3 5-1 16,-2 11 0-16,-1 16 1 16,0 5 0-16,7 23 0 15,2 30 1-15,6 11-1 16,9 31 1-16,9 11-1 16,9-8 1-16,6 3 0 15,6-1 0-15,0-12-5 16,-3-20 1-16,-6-15-6 15,-3-21 0-15</inkml:trace>
  <inkml:trace contextRef="#ctx0" brushRef="#br0" timeOffset="61357.87">19150 3228 42 0,'68'-19'21'0,"162"-10"-33"0,-144 19 38 0,42-11-39 0,48-3 1 16,17-8-7-16,-8-21 0 16</inkml:trace>
  <inkml:trace contextRef="#ctx0" brushRef="#br0" timeOffset="61976.78">18867 3487 33 0,'-30'-24'16'0,"16"16"-18"0,11 8 16 16,-9 0-29-16,-9 0 0 0</inkml:trace>
  <inkml:trace contextRef="#ctx0" brushRef="#br0" timeOffset="62563.75">20674 3048 39 0,'-33'-37'19'0,"39"32"-30"0,0 2 39 15,3 3-30-15,9-8 0 16,21 3-5-16,20 2 1 16,10-10 3-16,2 8 1 15,6 2-8-15,-11-5 1 16</inkml:trace>
  <inkml:trace contextRef="#ctx0" brushRef="#br0" timeOffset="62725.14">20486 3389 38 0,'-3'-2'19'0,"63"-9"-29"0,-27 3 40 0,32 5-35 16,33-4 1-16,33-15-10 15,30-1 0-15,21-9 13 16,-10-13 1-16</inkml:trace>
  <inkml:trace contextRef="#ctx0" brushRef="#br0" timeOffset="63055.7">22528 2410 31 0,'0'-2'15'0,"12"18"-19"0,-9 5 28 15,3 18-23-15,0 14 1 0,-3 21 1 16,-3 11 0-16,0 34-3 16,0 0 0-16,3-5 2 15,3-13 1-15,0-4-1 16,3-7 0-16,-3-16-4 16,0-15 1-16,-3-9-10 15,-3-16 1-15</inkml:trace>
  <inkml:trace contextRef="#ctx0" brushRef="#br0" timeOffset="63430.08">22716 2408 34 0,'12'-16'17'0,"-15"18"-23"0,3 4 23 0,-6-6-16 16,-6 8 0-1,-12 8 0-15,-6 15 1 0,-5 20-2 16,-10 9 0-16,-3 12-1 16,4 15 1-16,-1 22-8 15,0-1 0-15</inkml:trace>
  <inkml:trace contextRef="#ctx0" brushRef="#br0" timeOffset="63593.51">21957 3839 46 0,'95'-29'23'0,"146"-3"-31"16,-157 22 41-16,35-1-42 15,15-5 0-15,5-2-14 16,-19-14 0-16</inkml:trace>
  <inkml:trace contextRef="#ctx0" brushRef="#br0" timeOffset="72091.22">19811 4403 25 0,'-15'-22'12'0,"-6"-9"-8"0,15 20 12 0,-3 1-16 16,-3 2 0-16,-3 0 0 15,-2 0 1-15,-1 2-1 16,-3 1 1-16,3 5-1 16,3 5 1-16,0 9 0 15,0 10 1-15,-3 5 0 16,-5 16 0-16,-4 10 0 16,0 6 1-16,3 8-1 15,9-3 1-15,12 8-2 16,12-5 1-16,9-8-1 15,12-8 1-15,15-16-1 16,8-8 0-16,19-13 1 16,11-19 0-16,15-23 1 15,12-9 0-15,3-10 0 16,-17-10 1-16,-10-1-1 0,-15-5 1 16,-23-5-2-16,-24 10 1 15,-36 1-3-15,-36-1 0 16,-32 11-8-16,-45 6 0 31</inkml:trace>
  <inkml:trace contextRef="#ctx0" brushRef="#br0" timeOffset="73442.34">13102 6411 24 0,'-30'-27'12'0,"9"17"-10"0,15 7 13 0,0-2-15 15,0 0 1-15,3-3 0 16,0 2 0-16,3-2-1 15,9-2 0-15,6 2 2 16,12 0 1-16,8-3 0 16,13 3 0-16,18-5 0 15,11 8 0-15,15 5 0 16,15 8 0-16,15 13-2 16,6 13 1-1,102 56-2 1,-25 0 1-16,-20-13 0 15,-7 0 0-15,-20-11 1 16,-12-3 0-16,-18-7 1 16,-18 0 0-16,-18-11-1 15,-14-3 1-15,-22 0 0 16,-14-7 0-16,-9-4-1 16,-16-4 1-16,-8-6-1 15,-9-5 1-15,-3-6-1 16,-3-4 1-16,-8-9-1 0,-10-8 1 15,-9-4-2-15,-6-1 1 16,1-8-2-16,-4-5 1 16,0-3-1-16,4-5 1 15,-1-11 0-15,3 9 0 16,3-4-1-16,7-2 0 16,2 3-2-16,6 2 0 15,9 9-1-15,6 7 0 16,18 8 0-16,15 3 0 0,17 10 0 15,25 14 0-15,8 10 2 16,3 8 0 0,31 37 3-1,-25-5 0-15,-30-6 1 16,-32 6 1-16,-27 8 0 16,-39 3 0-16,-44-1-9 15,-36 3 0-15,-30-13-11 16,3-32 1-16</inkml:trace>
  <inkml:trace contextRef="#ctx0" brushRef="#br0" timeOffset="78399.16">15447 7096 22 0,'-15'-24'11'0,"-12"-7"-8"16,24 25 11-16,-2-2-13 15,-4-2 0-15,0 4 1 16,-3-4 1-16,3 5-3 0,0-1 1 15,3-2 1-15,6 8 1 16,9 0-2-16,9 6 1 16,17 4-1-16,13 11 1 15,29 8-3-15,16 16 1 16,20 30 0-16,12 20 1 16,6 3 0-16,0 8 0 0,-3 7 1 15,-6-7 1-15,-21 0 0 16,-3-13 1-16,-14-1 0 15,-13-2 1-15,-14-13-2 16,-16-6 0 0,-8-7-8-1,-9-17 1-15,-6-23-8 16,-12-18 0-16</inkml:trace>
  <inkml:trace contextRef="#ctx0" brushRef="#br0" timeOffset="78726.43">16950 7541 21 0,'-6'-8'10'0,"0"8"-7"0,3 8 8 0,-3 0-11 16,-2 10 1-16,5 14 1 0,6 21 0 15,11 5-2-15,1 24 0 16,18 19 3-16,15 12 0 16,8 1 1-16,7-5 0 15,-1-6 1-15,-5-19 0 16,-10-7 0-16,-8-13 0 16,-15-17 1-16,-15-4 1 15,-27-6-2-15,-30-11 0 0,-26-7-2 16,-27-9 0-16,-36-15-10 15,-24-16 0-15,-9-11-8 16,-2-16 1-16</inkml:trace>
  <inkml:trace contextRef="#ctx0" brushRef="#br0" timeOffset="82046.88">20680 7924 34 0,'-9'6'17'0,"9"41"-17"16,6-36 17-16,6 7-20 0,3 6 1 15,3-3-4-15,5-2 1 16,-5-6 4-16,0-8 1 16,-3-10-9-16,0-6 1 15</inkml:trace>
  <inkml:trace contextRef="#ctx0" brushRef="#br0" timeOffset="82181.8">20528 7414 39 0,'-42'-40'19'0,"28"16"-30"0,11 19 39 0,3 0-36 16,0 5 1-16,6 2-6 16,2 3 0-16,10 3 14 15,9 3 0-15</inkml:trace>
  <inkml:trace contextRef="#ctx0" brushRef="#br0" timeOffset="82526.29">21204 7461 16 0,'62'-10'8'0,"22"-12"-8"0,-61 12 12 0,4-9-12 16,3-7 1-16,0-3 1 15,-6-3 0-15,-10-5-2 16,-5-3 0-16,-12 3 3 15,-8-2 0-15,-7 4 0 16,-3 3 1-16,-6 9-1 16,0 4 0-16,-3 11-1 15,4 6 1-15,-1 7-4 0,0 3 1 16,3 5-1 0,0 6 0-16,4 7 2 0,2 8 0 15,3 14 1-15,3 10 0 16,3 14 1-16,3 4 0 15,3 14 0-15,9 11 1 16,3-1-4-16,6 12 1 16,0-22-5-16,0-14 0 15,-6-10-5-15,-9-26 0 0,-9-21-2 16,-18-30 1-16</inkml:trace>
  <inkml:trace contextRef="#ctx0" brushRef="#br0" timeOffset="82647.31">20680 7512 34 0,'6'-24'17'0,"89"18"-27"16,-56 12 36-16,23 10-34 15,25-3 1-15,23 5-9 16,24 6 0-16</inkml:trace>
  <inkml:trace contextRef="#ctx0" brushRef="#br0" timeOffset="83194.05">22076 8022 44 0,'-18'-24'22'15,"15"14"-33"-15,-3 4 43 0,0 4-35 16,-3-9 0-16,3-2-4 16,6-6 1-16,3-4 8 15,3-9 0-15,0-5-4 16,3 5 0-16,3 6 0 16,0 2 0-16,0 3-3 0,3 5 0 15,6 5-3-15,-1-2 0 16</inkml:trace>
  <inkml:trace contextRef="#ctx0" brushRef="#br0" timeOffset="83331.97">22597 7773 19 0,'15'24'9'0,"29"13"-21"0,-29-26 14 0,6-1-7 16,6 1 1-16</inkml:trace>
  <inkml:trace contextRef="#ctx0" brushRef="#br0" timeOffset="83532.46">22900 7821 23 0,'6'-37'11'0,"0"-16"-5"0,-6 35 23 0,-3-4-29 16,-3 1 1-16,-5 5-2 16,2 3 1-16,-6 5-1 15,-3 6 1-15,-15 7 0 16,-9 11 0-16,-5 2 1 15,2 9 1-15,-5 7 2 16,2 3 0-16,9-2-1 16,3 2 1-16,13 0-5 15,8-3 1-15,15-5-8 16,12-2 0-16,14-4-4 16,13-7 0-16</inkml:trace>
  <inkml:trace contextRef="#ctx0" brushRef="#br0" timeOffset="83758.33">23540 7231 38 0,'-6'-90'19'0,"-23"29"-30"0,17 45 37 0,-12 3-28 16,-9 3 1-16,-3 10-1 15,-8 10 1-15,-10 9 1 16,-2 18 1-1,5 26-2-15,6 30 0 0,4 15-1 16,5 22 0-16,9 2-5 16,9-10 1-1,1-8-2-15,-1-27 1 0</inkml:trace>
  <inkml:trace contextRef="#ctx0" brushRef="#br0" timeOffset="83896.26">22627 7583 33 0,'95'-19'16'0,"63"22"-44"15,-105-6 34-15,31 6-13 16,11-3 1-16</inkml:trace>
  <inkml:trace contextRef="#ctx0" brushRef="#br0" timeOffset="84092.14">23213 7813 67 0,'33'-5'33'0,"71"21"-62"0,-62-11 68 0,20 0-66 16,12-2 1-16,1-22-1 15,-13-12 0-15</inkml:trace>
  <inkml:trace contextRef="#ctx0" brushRef="#br0" timeOffset="84242.1">23210 8070 62 0,'-30'29'31'0,"39"16"-78"16,0-40 63-16,12-5-31 16,21-13 0-16</inkml:trace>
  <inkml:trace contextRef="#ctx0" brushRef="#br0" timeOffset="84611.89">24371 7750 36 0,'-3'-3'18'0,"-12"-10"-44"0,6 13 36 16,-3 0-14-16,-6 2 1 15,0 4 3-15,1 4 0 0,-1 9 4 16,0 2 0-16,6 11 1 15,6 7 1-15,6 1 3 16,6 8 1-16,12-3-1 16,9 0 1-16,8-6-2 15,13-7 1-15,14-8-3 16,4-16 0-16,14-5-2 16,-5-19 0-16,2-6-3 15,-5-15 0-15,-16-8-5 16,-17-18 1-16,-27-1-7 15,-24-2 1-15,-30 8-5 16,-26 8 0 0</inkml:trace>
  <inkml:trace contextRef="#ctx0" brushRef="#br0" timeOffset="106729.28">12929 9853 19 0,'-6'8'9'0,"0"-3"-5"16,6-2 9-16,-3 0-12 16,0-1 1-16,-6 4 1 15,0-4 1-15,-6 1-4 16,-3 2 0-16,1-2 3 0,-1-1 0 16,-6-2-2-16,3-5 0 15,3-8-2-15,3-3 1 16,3-3-2-16,7-2 1 15,2 3 0-15,11-3 1 16,4-1 0-16,9 1 0 16,6 3 1-16,6 2 1 15,2 8-1-15,-2 3 1 16,-6 10 0-16,-3 0 0 16,-6 3 2-16,-9 5 1 0,-12 6 1 15,-18 7 0-15,-15 4-1 16,-9-1 0-16,-2-6-8 15,-1-9 1-15,4-6-10 16,5-19 1-16</inkml:trace>
  <inkml:trace contextRef="#ctx0" brushRef="#br0" timeOffset="168820.25">13087 7115 24 0,'-69'-14'12'0,"-11"-12"-10"0,59 15 12 0,-6-5-15 16,-5-5 1-16,2-5 1 15,-3-1 0-15,3-4 1 16,3-6 0-16,10 2 0 15,8 1 0-15,15-3 0 16,11 0 1-16,22 2-1 16,27 6 0-16,26 5-2 15,24 11 0-15,30 5 0 16,15 16 0-16,20 19 0 16,22 23 0-16,17 19 0 0,6 5 1 15,6 13-1-15,-12 19 0 16,-11-3 0-16,-25 3 1 15,-17 0 0-15,-12 2 0 16,-30-5 0-16,-18 1 1 16,-12-12 1-16,-20-7 0 15,-19-8 0-15,-11-3 0 0,-15-8 0 16,-9-13 0 0,-10-8-3-16,-8-8 1 0,-9-3-7 15,-8-13 0-15,-19-13-6 16,-9-18 0-16</inkml:trace>
  <inkml:trace contextRef="#ctx0" brushRef="#br0" timeOffset="169075.67">15822 7379 35 0,'42'-29'17'0,"92"61"-20"15,-90-16 26-15,19 21-26 16,-1 16 1-16,-2 26-2 16,-6 14 1-16,-16 15 6 15,-23 11 1-15,-21 0 1 16,-27-2 1-16,-23-6 1 16,-19-8 0-16,-17-16-2 0,-18-15 1 15,-9-25-11-15,-15-25 0 16,-18-33-9-16,-17-45 0 15</inkml:trace>
  <inkml:trace contextRef="#ctx0" brushRef="#br0" timeOffset="203050.15">12545 4419 34 0,'6'2'17'0,"12"125"-26"0,-15-82 17 0,-9 37-18 16,-12 40 0-16,-9 15-2 15,6-2 1-15</inkml:trace>
  <inkml:trace contextRef="#ctx0" brushRef="#br0" timeOffset="203517.58">15870 5916 45 0,'-3'-3'22'0,"12"67"-39"16,-3-24 49-16,-3 18-41 15,-3 40 0-15,3 29-11 16,0 10 0-16</inkml:trace>
  <inkml:trace contextRef="#ctx0" brushRef="#br0" timeOffset="203862.31">18540 8276 54 0,'-18'24'27'15,"3"90"-49"-15,18-69 53 0,-3 31-53 16,0 36 0-16,-3 12 0 16,0-13 1-16</inkml:trace>
  <inkml:trace contextRef="#ctx0" brushRef="#br0" timeOffset="204194.65">18456 11658 44 0,'-6'129'22'0,"-2"144"-53"0,-4-183 44 0,-9 45-25 16,-12 18 1-16</inkml:trace>
  <inkml:trace contextRef="#ctx0" brushRef="#br0" timeOffset="204583.42">15953 13721 45 0,'-21'56'22'0,"-20"92"-57"16,29-95 44-16,-12 37-19 15,-6 13 0-15</inkml:trace>
  <inkml:trace contextRef="#ctx0" brushRef="#br0" timeOffset="204961.8">12030 14833 31 0,'-24'74'15'0,"69"92"-52"15,-48-123 30-15</inkml:trace>
  <inkml:trace contextRef="#ctx0" brushRef="#br0" timeOffset="205320.84">8753 14293 1 0,'-63'172'0'0</inkml:trace>
  <inkml:trace contextRef="#ctx0" brushRef="#br0" timeOffset="205698.41">6657 12324 64 0,'-38'45'32'0,"20"51"-54"0,24-52 33 0,3 25-32 15,6 19 1-15,-12-17-1 16,-9-10 0-16</inkml:trace>
  <inkml:trace contextRef="#ctx0" brushRef="#br0" timeOffset="205982.41">6163 10163 49 0,'-35'37'24'0,"8"34"-50"0,24-39 51 0,0 18-43 16,-3 19 1-16</inkml:trace>
  <inkml:trace contextRef="#ctx0" brushRef="#br0" timeOffset="206282.03">7026 7736 45 0,'-17'40'22'0,"5"42"-38"0,18-47 44 15,0 15-43-15,2 13 1 16,10 1-5-16,0-22 0 16</inkml:trace>
  <inkml:trace contextRef="#ctx0" brushRef="#br0" timeOffset="206521.25">9193 6334 27 0,'-47'119'13'15,"26"109"-43"-15,3-162 21 0</inkml:trace>
  <inkml:trace contextRef="#ctx0" brushRef="#br0" timeOffset="208155.14">9286 5831 39 0,'-24'19'19'0,"-9"105"-20"0,18-71 19 15,-6 29-32-15,1 27 0 16,-7 2-5 0,-9-37 1-16</inkml:trace>
  <inkml:trace contextRef="#ctx0" brushRef="#br0" timeOffset="-213802.76">13155 10882 42 0,'-15'-10'21'0,"24"10"-33"0,0 2 22 15,9 6-13-15,3 11 0 16,12 2 0-16,14 13 1 16,10 17 4-16,14 17 1 0,7 9-1 15,23 18 0-15,3 22 2 16,12 10 0-16,3 13 0 15,9 11 1-15,-3 0-1 16,-6-3 1-16,-6-8-1 16,-3-10 1-16,-11-11-2 15,-16-16 1-15,-12-13-3 16,-8-16 1-16,-15-5-4 16,-13-24 0-16,-8-11-5 15,-6-7 1-15,-3-17-8 16,-6-23 0-16</inkml:trace>
  <inkml:trace contextRef="#ctx0" brushRef="#br0" timeOffset="-213459.96">14751 11808 54 0,'-30'19'27'0,"45"63"-58"15,0-53 50-15,14 13-26 0,19 19 1 16,14 8-1-16,4 8 1 16,11 13 12-16,4 13 1 15,-10 3-4-15,-2-3 0 16,-13-8 6-16,-11-10 0 0,-15-6 1 15,-21-7 1-15,-18-12-4 16,-36-4 0-16,-35-8-7 16,-60-25 1-16,-57-36-15 15,-80-34 0-15,-41-12-2 16,5-20 1-16</inkml:trace>
  <inkml:trace contextRef="#ctx0" brushRef="#br0" timeOffset="-207572.86">13822 11946 19 0,'-6'0'9'0,"6"-3"-6"16,0 3 9-16,-3 0-11 15,3 0 0-15,-3 0 1 16,3 0 0-16,-3 0-3 16,3 0 1-16,-3 0 0 15,0 0 1-15,0 3-2 16,0-3 0-16,-3-3 0 0,0 3 1 16,-3 0-1-1,0 6 1-15,0-1 1 16,1 3 0-16,-7 5 1 0,-3 0 1 15,-3 3-2-15,-6 0 1 16,-3 5-2-16,1-2 0 16,-4-1-1-16,-9 1 1 15,-2-1-1-15,-1 6 1 16,-3-3 0-16,-2 0 0 0,-7-5 1 16,1 0 0-16,-7 0 0 15,-8 0 0-15,2 0-1 16,1 0 1-16,-4 2-1 15,4-2 1-15,-10 0-1 16,-8 0 1-16,3 0-1 16,-1-3 1-16,1 5-1 15,-3 4 0-15,-10-4 0 16,7 6 0-16,-3-3 0 16,0 0 1-16,-1-5 0 15,-2-3 0-15,3-2 0 16,3-3 1-16,-1-8-1 15,-2 0 0-15,3-5 0 16,5 2 0-16,-5-2-1 16,3-11 1-16,-1 0-1 15,1-3 1-15,3 1-1 16,8-3 1-16,-2-8 0 16,-3-6 0-16,11 3 0 0,1-10 0 15,-1-3 0-15,-2-2 1 16,5-6-1-16,4-3 0 15,-4-2-1-15,7-6 1 16,2-2 0-16,1 3 0 16,-4-11-1-16,4 5 0 15,-1-5 0-15,6 2 0 16,1-10-1-16,2 6 1 16,1-9-1-16,2 0 1 0,3 1 0 15,1-1 0-15,2-2 0 16,-3-9 1-16,-2 4-1 15,5-4 1-15,6-4-1 16,0-6 0-16,7 0-1 16,5-8 0-16,6 9 0 15,3-1 0-15,3-5 0 16,3 0 1-16,0-1-1 16,3 4 1-16,3-8 0 15,0 31 1-15,12-29-1 16,6-2 1-16,3-1-1 15,3 3 0-15,5 11 0 16,1-3 0-16,0 6 0 16,3-3 0-16,8 0 0 15,4 10 1-15,0-8-1 16,2 6 1-16,7 0 0 16,8 0 0-16,-2 10-2 0,8 6 1 15,7-6 0-15,-1 11 0 16,12-3-1-16,-2 0 0 15,5 3 0-15,3 3 0 16,4 7 1-16,2 1 0 16,3 2-1-16,3 5 1 15,0 1 0-15,6 5 1 16,1 2-1-16,-1 11 1 16,3 0-1-16,6 8 1 15,3-3 0-15,-3 6 0 0,6-1-1 16,0 6 0-16,6 2 0 15,-6 6 0-15,3 3 0 16,0 4 0-16,-6 6 0 16,3 3 0-16,3 2 0 15,3 6 0-15,-9 2 0 16,9 0 1-16,-3 3-2 16,-3 5 1-16,-3 6 0 15,-33-6 0-15,45 16-1 16,-6 0 1-16,0 0-1 15,0 3 1-15,-6 7-1 16,-6 4 1-16,-2 4 0 16,5 3 0-16,-9 1 0 15,0 12 1-15,-12-13-1 16,0 8 1-16,1 3-1 16,-10 11 0-16,-6-6 0 15,4 8 1-15,-13-6-1 0,-3 7 0 16,1-4-1-16,-4 8 1 15,1 6 0-15,-4-9 0 16,-2 6 0-16,-1 3 0 16,-2-6 0-16,-1 9 1 15,1-12-1-15,-4 6 1 16,1-2-1-16,-9-1 0 16,-4 0 0-16,-2 0 0 15,-3-7 1-15,-4 2 0 16,-2-5-1-16,-6-3 0 0,0 0 0 15,-7 2 1-15,-2-7 0 16,-6-8 0-16,-3 5-1 16,0-5 1-16,-6 3 0 15,-6-4 1-15,-6 4-1 16,-3-6 1-16,-6 6 0 16,-2-9 0-16,-4 3-1 15,-6 3 1-15,-6-2-1 16,-5-1 0-16,-4-3-1 15,0 4 1-15,-11-7-1 16,-7 1 1-16,7-5 0 16,-4-3 0-16,-2 3 0 15,2-6 1-15,4-8 0 16,5 9 0-16,0-4-1 16,-2 1 1-16,5 0-1 0,3-3 0 15,1 0-1 1,-4 2 0-16,4-9-1 0,2-1 1 15,0 2 0-15,6-1 0 16,4-1 0-16,2-6 0 16,9-1 0-16,3-4 1 15,6-5-1-15,0-2 1 16,4 0 0-16,2-4 0 16,0-1 0-16,0-6 0 0,3-3-2 15,0-2 1 1,0-6-1-16,3-5 0 0,0 0-1 15,6-10 0-15,3-6-1 16,0-7 1-16,5-6 0 31,4-3 1-31,6-5 0 0,3-2 0 0,6 4 0 32,-7 9 1-32,1 5-1 0,-6 5 0 0,0 8-1 15,-3 11 1-15,-3 8-1 16,-6 10 1-16,-3 16 0 15,-9 19 1-15,-9 18 1 16,-9 11 0-16,-3 10 1 16,3-5 1-16,12 0-1 15,15-13 0-15,15-8-7 16,18-16 1-16,26-18-9 16,16-35 0-16,17-34-2 15,30-22 1-15</inkml:trace>
  <inkml:trace contextRef="#ctx0" brushRef="#br0" timeOffset="-206299.24">16236 13303 43 0,'-33'-34'21'0,"-29"-14"-23"0,44 43 21 16,-6-6-22-16,-15 1 0 16,1-1-1-16,-10 6 1 15,-15 8 4-15,-8-3 0 16,0 10-3-16,-10 14 1 15,-14 8 1-15,-6 21 0 16,-3 10 0-16,-4 6 1 0,1 13 1 16,3 11 0-16,12 4-2 15,11 4 1-15,10 7-1 16,9 4 1-16,11 1-1 16,12-2 0-16,18 6-1 15,15-1 0-15,9 1 0 16,12-6 0-16,21 8-1 15,15-5 1-15,17-1-1 16,6-1 1-16,16-20 0 16,8-7 0-16,3-19-1 15,6-18 1-15,9-19 1 16,4-16 0-16,2-10 1 16,11-17 0-16,-5-12 1 15,6-16 0-15,-3-14 0 16,0-18 1-16,-12-11-1 15,-2-15 1-15,-19-11-2 16,-12-3 1-16,-14-13 0 0,-13 2 0 16,-14-2 1-16,-13 0 1 15,-20-2 0-15,-12-3 0 16,-9 5 0-16,-23-3 0 16,-7 3-3-16,-21 5 1 15,-11 16-6-15,-12 8 0 16,-25 16-10-16,-31 11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2:30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8503 6075 12 0,'27'-11'6'0,"32"19"-2"16,-35-10 6-16,15-6-8 15,17 0 0-15,25-3 2 16,14-2 1-16,24 0-5 16,15-1 1-16,27-7 3 15,11 5 1-15,4-2-2 16,-1 5 1-16,-8-3-2 16,6 0 1-16,-21 0-2 0,-7 3 0 15,-20 0-3-15,-14 2 0 16,-16-5-7-16,-18 3 1 15</inkml:trace>
  <inkml:trace contextRef="#ctx0" brushRef="#br0" timeOffset="750.36">5744 5898 28 0,'-6'-6'14'0,"74"-15"-17"16,-32 11 21-16,23 2-18 16,34-3 0-16,23 0 0 0,15 1 1 15,6-1-2-15,8 6 1 16,-8 5-7-16,-3 0 0 15</inkml:trace>
  <inkml:trace contextRef="#ctx0" brushRef="#br0" timeOffset="7249.06">4270 6845 11 0,'0'-21'5'0,"0"-9"-4"0,3 25 6 16,3 0-7-16,-6 5 0 16,0 0 0-16,0 0 1 15,0 0 0-15,-6-3 1 16,3 6 0-16,-6 0 1 15,3 2-1-15,-3 5 0 16,-6 9 0-16,1-3 0 16,-4 5-2-16,0 3 1 15,0 8-1-15,0-1 0 16,0-2 0-16,0 11 0 0,4 2 0 16,-1 9 1-16,3 4-1 15,0 3 1-15,0 3-1 16,3-5 1-16,0-8 0 15,3-4 0-15,3 4 0 16,3 2 0-16,0-2 0 16,3 2 0-16,3-2-1 15,3 0 1-15,3-1-1 16,3-7 0-16,0-3 0 16,3 0 1-16,-1-5 0 15,7-6 0-15,-6-2 0 16,0 0 0-16,6 2 0 15,-3-2 0-15,5 0 0 16,1 0 0-16,0-6-1 16,6 1 1-16,-13 2-1 15,4 0 1-15,6-2-1 0,0-1 1 16,3 1-1-16,2-4 1 16,1 7-1-16,0-4 0 15,-4-5 0-15,1 1 1 16,12-1-1-16,-6-3 1 15,-1 1-1-15,1 0 1 16,-6-3 0-16,5 2 0 16,1 1-1-16,3-1 1 15,-1 6-1-15,-5 3 0 16,3-3 0-16,3-3 0 0,-4 0 0 16,4 0 0-16,-3 0 0 15,-7 1 1-15,7-1-1 16,6-2 0-16,2-1 0 15,1 1 0-15,-3-1 0 16,2 3 1-16,-2-2-1 16,2 2 0-16,-2-2 0 15,-3-1 0-15,2-4 0 16,7-1 0-16,0 0 0 16,-1 1 1-16,1-4-1 15,-4 1 1-15,1-3 0 16,0-3 0-16,-7 1 0 15,1 2 0-15,3-3 0 16,-4 3 0-16,4 0-1 16,3 3 1-16,-4-1-1 15,-5-2 0-15,3 6 0 16,-1-4 0-16,1 4 0 16,-3-1 0-16,-4 0 0 15,1-5 0-15,0 3 0 0,3-1 1 16,5-2-1-16,-2 0 1 15,0 0-1-15,-1 0 1 16,4 6-1-16,0-1 1 16,-1-2-1-16,-5-1 1 15,0 4-2-15,2-4 1 16,10 1 0-16,-4 2 1 16,1-2-1-16,3-3 0 15,5 2 0-15,1 1 0 0,5-8-1 16,10-1 1-16,2 6 0 15,4 3 0-15,5 0 0 16,-6-3 0-16,10-3 0 16,5 3 0-16,-3 0 0 15,3-3 0-15,1 3 0 16,14-5 0-16,-3 3 0 16,3-4 0-16,-9 4 0 15,13-6 0-15,-10 5 0 16,6 3 0-16,-6-5 0 15,12 2 1-15,0 0-1 16,-3 3 1-16,-2-2-1 16,8-1 0-16,0 3 0 15,-3 0 1-15,-6 0-1 16,9 0 0-16,0 0 0 16,0-5 0-16,0 0 0 15,3-3 1-15,1 0-1 0,5 0 0 16,0 0 0-1,6 3 1-15,-3-1-1 0,0 1 0 16,0 0 0-16,2-1 0 16,-2 1 0-16,-3 0 0 15,3-3 0-15,3 3 1 16,0-3-1-16,3 0 0 16,0 0 0-16,9 2 0 0,-9-1 0 15,9 1 0-15,0 4 0 16,-3-6 0-16,9 5 0 15,-1 0 0-15,-5 1 0 16,9-1 0 0,83 0 0-1,-26 3 0-15,-19 0 0 16,-5 0 0-16,-10 3 0 16,-11-6 0-16,9 1 0 15,-10-1 0-15,4-7 0 16,9 2 1-16,-4-3-1 15,1 0 0-15,-6-2 0 16,-1 0 1-16,4-3-1 16,-6 0 1-16,2-5-1 15,7 3 1-15,-6-4-1 16,2-9 0-16,7 4 0 16,3-2 1-16,-13 0-1 15,4-3 0-15,-6 0 1 0,-4 1 0 16,-2 2 0-16,-6-6 0 15,-6 1 0-15,3-9 1 16,-18 1-1-16,-3-5 1 16,-9 2-2-16,0-6 0 15,-12 1 1-15,-18 8 0 16,-11-3-3-16,-10 0 1 16,-14-3-1-16,-16 3 1 0,-8-3-1 15,-9-2 1-15,-15 3-1 16,-6-1 1-16,-12-2 0 15,-18 7 0-15,-14 1 0 16,-13 0 1-16,-17 2-1 16,-7 0 0-16,-17 1 0 15,-15-1 0-15,-6 3 0 16,-21 0 1-16,-9 2-1 16,-9 4 1-16,-5 2-1 15,-4-1 1-15,-18 1-1 16,4 3 1-16,-19 2 0 15,-2 6 0-15,-6 2-1 16,-7 5 1-16,-2 1 0 16,-9 2 1-16,-3 0-2 15,-4 5 1-15,-5-2 0 16,12 2 0-16,-15 0 0 16,6 3 0-16,-6 0 0 0,3 0 0 15,-7 6-1 1,1-1 1-16,-3 6 0 0,-6-1 0 15,-3 6 0-15,3 0 0 16,-9 0 0-16,9-3 0 16,3 3 0-16,-6-5 0 15,15 10 0-15,-6-8 0 16,15 0 0-16,-12 0 0 16,12-2 0-16,0 0 1 0,5-6-1 15,1 3 1 1,0-3-1-16,6-2 1 0,5 7-1 15,1-2 1-15,3 3-2 16,2-11 1-16,1 5 0 16,9-5 0-16,-4 0 0 15,13-3 0-15,8-7 0 16,-2-6 0-16,8 3 1 16,3-3 1-16,4-3-1 15,-1 1 0-15,9 2 0 16,4 0 1-16,-7-2-2 15,6 4 1-15,3 4-1 16,-8 2 0-16,-1 5 0 16,3 3 0-16,3-2-1 15,-8 2 1-15,5 0 0 16,6 0 0-16,-9-3 0 16,13 3 0-16,2 0-1 15,-6 0 1-15,3 8-6 16,-11 5 1-16,-16 29-7 15,-6-13 0-15</inkml:trace>
  <inkml:trace contextRef="#ctx0" brushRef="#br0" timeOffset="16112.04">5333 9864 18 0,'-27'-22'9'0,"0"7"-9"16,18 9 9-16,-3 4-10 15,-6 2 1-15,-2 2-1 16,-4 4 1-16,-6-1 0 16,0 8 0-16,-8 0 0 15,-4 6 0-15,9 5-2 16,-6 7 1-16,-8 6 0 0,2 14 1 15,4 4-1-15,5 6 0 16,0-3 1-16,6 9 0 16,-2-1 2-16,2 5 1 15,9 3-1-15,-9 8 0 16,12-5 1-16,6-19 0 16,4 37-3-16,8-5 1 15,8-2-2-15,10-9 1 16,6 0-1-16,12-2 1 15,6-5-1-15,5-1 0 0,10-7 0 16,8-4 1-16,10 7 0 16,8-7 0-1,0-7 0-15,10 0 1 0,8-3-1 16,3-2 1-16,6-8-1 16,6-3 1-16,3-3-1 15,0-7 1-15,9-1-1 16,0-2 1-16,6 0-1 15,0-3 1-15,3 3-1 16,3 0 1-16,3-6-1 16,0 3 0-16,0 0-1 15,-1-7 1-15,7-1 0 16,0-3 0-16,6-7 0 16,3 0 1-16,5-6 0 15,-2 3 0-15,0 0 0 16,9 0 0-16,-7 5 0 15,1 3 0-15,3 3-1 0,-1 0 1 16,1-1-1-16,-3-2 0 16,8-3 0-16,1 1 0 15,-3-4 0-15,5 4 0 16,-2-1 0-16,3 0 0 16,2 6 0-16,-5 2 1 15,8 5-2-15,-2-2 1 16,-3 0-1-16,-4-3 1 15,4 1 0-15,11-4 0 16,-2-2 0-16,-1 0 0 16,-2-3 1-16,3 1 0 15,2-1 0-15,-2 6 1 0,-1 4-2 16,1 1 1-16,2-5-1 16,7 0 0-16,5-4-1 15,1-7 1-15,5-2 0 16,0-9 0-16,4 1 1 15,-4 2 1-15,0-3-1 16,4 1 1-16,5-6 0 16,-5 2 0-16,11-1 0 15,-12-1 0-15,15-3-2 16,-5-2 1-16,11 0-1 16,-9 2 0-16,9-2-1 15,-2 0 1-15,2-3 0 16,-3 0 0-16,6-2 0 15,-6-1 0-15,9-4 0 16,-8-4 1-16,2 6-2 16,3-8 1-16,0-5 0 0,-3-1 0 15,1-2 0-15,-4-5 0 16,-3-5 0-16,0-4 0 16,-5-1 1-16,-7 1 0 15,-9-7-1-15,4 13 1 16,-16-10-1-16,-8-1 1 15,-10-4-2-15,-17-1 1 0,-6-3 0 16,-9 1 0 0,-12-9 0-16,-15 6 0 0,-15-2 0 15,-14 2 1-15,-10 0-1 16,-17 5 1-16,-10 3-2 16,-17-3 1-16,-12 5-1 15,-15 1 1-15,-12-1-3 16,-9 3 1-16,-18 1 0 15,-23 1 0-15,-10 6 0 16,-8-2 1-16,-18 5-1 16,-15-1 1-16,-15 4 0 15,-15-6 1-15,-12 5-1 16,-12 8 1-16,-6 1 0 16,-11 2 0-16,-16 0 0 15,1 2 0-15,-15 1 0 16,-4 7 1-16,-11 6-1 15,-3 3 1-15,-15-6-1 16,-3 3 0-16,-9 2 0 0,-3 1 1 16,0-3-1-16,3 2 0 15,3 1 1-15,-3-4 0 16,9 1 1-16,-9-8 0 16,3 8-1-16,-12 0 1 15,0 5 0-15,-6 3 0 16,-15 2-2-16,1-2 1 15,-10 8-1-15,-3-1 1 16,7 1-1 0,-4 2 1-16,-9 1-1 0,16-1 0 15,-7 3 0-15,0 0 0 0,7 3 1 16,2-3 0-16,-3 0-1 16,3 2 0-16,4 4 1 15,5-4 0-15,-3 4-1 16,6-6 1-16,-3 5-1 15,6-5 1-15,6 3-1 16,1-1 1-16,5-7 0 16,3 0 0-16,12-1 0 15,-6 1 0-15,8 5-1 16,1 3 1-16,0-1-1 16,0 6 1-16,3 3-1 15,-3 5 1-15,0 5-1 16,-3 5 0-16,3-2 0 15,-1 8 0-15,1 0 0 16,3-1 0-16,0-4 0 16,3 5 0-16,0 5 0 15,9 0 0-15,-1 13-2 0,10 5 0 16,-12 12-8-16,3 15 1 16,-9 2-2-16,8-10 0 15</inkml:trace>
  <inkml:trace contextRef="#ctx0" brushRef="#br0" timeOffset="100528.34">3288 13684 7 0,'-9'-2'3'0,"9"-1"-9"0,0 3 4 16</inkml:trace>
  <inkml:trace contextRef="#ctx0" brushRef="#br0" timeOffset="101787.23">3309 13658 18 0,'3'-3'9'0,"-3"8"-13"0,0-5 19 0,9 3-15 15,-6 5 0 1,11 3 0-16,-5-1 0 0,9 1 0 15,0-1 0-15,12 1 1 16,-12 0 0-16,6-4 0 16,5-1 0-16,10-4 0 15,6-2 1-15,2 0-1 16,7-5 0-16,8 0-1 16,-5-3 1-16,5-3 0 15,1 1 0-15,2 2 0 16,1 0 0-16,-1 3 0 15,7 2 0-15,-7 0 0 16,1 1 1-16,5-1-2 16,1 3 1-16,-4 0-1 15,7 0 1-15,-4 0-1 0,0 0 0 16,4 0 0-16,2 0 0 16,-5 3 0-16,2 2 0 15,0-2 0-15,-8-1 0 16,-1-2 1-16,4 0 0 15,-1 0 0-15,-2 0 1 0,5 0-1 16,-2-2 1-16,-7-1-1 16,4 0 1-1,2-2-2-15,4 0 1 0,-4 2-1 16,7 0 1-16,-7 1-1 16,3-1 1-16,4 0-1 15,-1 3 1-15,1-5 0 16,-1 0 0-16,-2-3 0 15,-4 3 0-15,3 2 0 16,4-2 0-16,-1-1 0 16,-2 1 0-16,5-3-1 15,-5 3 0-15,5 0 0 16,3-1 0-16,7 1 0 16,2 0 0-16,-6-1 0 15,4 4 1-15,5-4-1 16,3 1 1-16,-3 3-1 15,-2-4 1-15,2 1-1 16,6-3 0-16,-3 8 1 16,4-3 0-16,-1 1 0 15,6 2 0-15,-3 2 0 0,3 1 0 16,-5-3 0-16,-1 0 0 16,3 0-1-16,-6-3 1 15,1-2-1-15,-1 2 1 16,6 3-1-16,0-2 1 15,-3-1-1-15,4 3 0 16,-1 0 0-16,-3 0 1 16,-3 0-1-16,-2 0 0 15,-4-3 1-15,3 1 1 16,-3-1-1-16,1 3 1 0,-7 0-1 16,0 3 0-16,4-1 0 15,-10 1 0-15,4 0-1 16,-4-1 1-16,0-2-1 15,1 0 1-15,-1 0-1 16,-5-2 1-16,2-1 0 16,-3-2 0-16,-2 0-1 15,2 2 1-15,-2 3-1 16,-4-3 1-16,-5 1-1 16,-1-1 1-16,4-2-2 15,2-1 1-15,-5 1 0 16,-4 0 1-16,4 0-1 15,2-6 0-15,1 3 0 16,5-5 1-16,4 2-1 16,-7 3 1-16,1 0-1 15,2 0 0-15,-5 0-1 0,-1-2 1 16,10 5 0-16,-4-3 0 16,-2 2-1-16,-4 9 1 15,4-6 0-15,-4 6 0 16,1 0 0-16,5-3 0 15,4 2 0-15,-4 4 0 16,-3-1 0-16,7 0 0 0,-4 0 0 16,7-2 1-1,2 0-1-15,1-3 0 0,-4 5 1 16,0-2 0-16,-2-1-1 16,2 1 1-16,-2 0-1 15,-7 2 1-15,-5 0-2 16,-13-5 1-16,-11 3-8 15,-12-6 0-15,-18 3-7 16,-18-16 1-16,-30-26-1 16,-8-27 0-16</inkml:trace>
  <inkml:trace contextRef="#ctx0" brushRef="#br0" timeOffset="103470.73">3347 14616 25 0,'-26'-6'12'0,"26"12"-18"0,0-6 13 16,9 0-13-16,2 0 0 0,4 0-1 16,3 0 0-16,6 2 11 15,0-2 1-15,0 3-5 16,2 2 0-16,16 3 3 15,9 3 1-15,2 5 0 16,16-1 0-16,2 1-2 16,21 0 1-16,1 0-2 15,17-3 0-15,-9-2 0 16,24-1 0-16,0 4 0 16,0-4 1-16,18 3-1 15,3 1 1-15,-3-1 0 16,17 3 0-16,4-3-1 15,3-2 0-15,5-1-1 16,-2 1 1-16,9-3 0 16,-4 0 1-16,-2-6 0 15,6 4 0-15,-1-1 0 16,4-2 0-16,-4-1 0 0,4-2 0 16,-4 0-1-16,4-2 0 15,6-4 0-15,-7 1 0 16,7-6-1-16,-4 1 1 15,4-1 0-15,-7-5 1 16,-5 8-1-16,-6-7 1 16,5-1-1-16,-2 5 1 15,-12-2-1-15,5 0 1 16,-5-1-1-16,-15 1 0 0,9 0 0 16,-10 2 0-16,1 1-1 15,0 4 1 1,-3 4-1-16,-9 4 1 0,-3 4-1 15,3 2 0-15,-9 0 0 16,6 2 0-16,-6 3 1 16,3-2 0-16,-6 5-1 15,6-8 1-15,3 5 0 16,3-8 0-16,9 3 0 16,0-2 0-16,2 4-1 15,10-2 0-15,-3 0 1 16,-3 0 0-16,6 5 0 15,2-2 0-15,-2 2 0 16,3-5 0-16,-6 3 0 16,-6-4 0-16,-9 4-1 15,-15 0 1-15,-18-3-2 16,-15 2 1-16,-23-2-8 16,-19-3 1-16,-32-10-7 15,-30-19 0-15</inkml:trace>
  <inkml:trace contextRef="#ctx0" brushRef="#br0" timeOffset="132085.02">15584 14319 30 0,'-24'6'15'0,"-14"-1"-15"0,29-5 15 0,0 0-18 16,3-3 0-16,6 1 0 15,9-4 1-15,9 1 4 16,23 2 0-16,25 1-1 15,20-4 1-15,12 1 1 16,15 5 0-16,3-3 0 16,-2 3 0-16,-7-2-4 15,-9-1 0-15,-12-5-7 16,-11-2 0-16,-28-9-1 16,-17-5 1-16</inkml:trace>
  <inkml:trace contextRef="#ctx0" brushRef="#br0" timeOffset="132455.38">15507 14158 48 0,'-9'10'24'0,"-15"14"-42"0,24-13 54 0,3 5-37 16,6 5 0-16,9 3-1 16,0 5 0-16,5 5-1 15,4 3 1-15,3 6-9 16,-3 2 0-16</inkml:trace>
  <inkml:trace contextRef="#ctx0" brushRef="#br0" timeOffset="152817.94">15837 13920 22 0,'9'-19'11'0,"3"3"-6"0,-9 11 11 15,-3 5-17-15,3-5 1 16,-3 5 0-16,0 0 1 15,-3 10-1-15,-6 6 1 16,-9 11-1-16,-12 12 1 16,-14 6 1-16,-1 11 0 0,-9-3 1 15,1 5 0-15,5-5 0 16,4-3 0-16,2-2 0 16,3-3 0-16,9-6-2 15,4-1 1-15,8-9-2 16,9 0 0-16,12 5 0 15,6 8 0-15,15-2-2 16,14 2 1-16,10 1-3 16,11-9 0-16,7-5-5 15,-1-13 0-15,-2-16-1 16,-7-18 1-16</inkml:trace>
  <inkml:trace contextRef="#ctx0" brushRef="#br0" timeOffset="153191.68">15468 14380 39 0,'6'8'19'0,"104"-13"-29"0,-50-1 41 0,47-7-31 15,48-5 0-15,50-6 1 16,15-5 0-16,21 0-1 15,6 0 1-15,-9 5 1 16,-23 3 0-16,-19 5 0 16,-26 5 1-16,-30 1-5 15,-30 2 0-15,-24 2-9 16,-44-2 0-16</inkml:trace>
  <inkml:trace contextRef="#ctx0" brushRef="#br0" timeOffset="153642.85">15510 14383 38 0,'77'-29'19'0,"200"-14"-24"16,-164 25 28-16,69-6-24 16,35-2 1-16,45-1 0 15,15 1 0-15,-7 7 0 16,-5 3 1-16,-21 3-3 15,-14 0 0-15,-43 0-7 16,-23-1 1-16</inkml:trace>
  <inkml:trace contextRef="#ctx0" brushRef="#br0" timeOffset="192903.93">15230 12983 24 0,'-27'-10'12'0,"-9"2"-10"16,27 5 12-16,-5 3-15 15,-7-3 1-15,-6 3 0 16,0-5 0-16,0-3 0 16,3 3 0-16,4 2 1 15,5-2 1-15,6-3 1 16,12 0 0-16,21 0 0 15,17 0 1-15,37-3 0 16,23-2 1-16,45-5-1 16,17-1 1-16,37 1-1 0,11-1 1 15,18 3-2-15,4 3 1 16,-1 5-2-16,-12 0 1 16,-3 3-2-16,-32 2 0 15,-21-2-3-15,-25 2 0 16,-22-2-3-16,-19 2 1 15,-27 1-7-15,-26-4 0 16,-36-4-3-16,-33-14 1 16</inkml:trace>
  <inkml:trace contextRef="#ctx0" brushRef="#br0" timeOffset="193502.58">15450 12547 21 0,'-21'-3'10'0,"-6"8"-9"0,22-7 14 16,-7-1-15-16,-3-2 1 15,-6 5 0-15,-6 0 0 0,-3 8-1 16,-5-3 0-16,-10 11 2 15,-3 10 1-15,-2 1 1 16,-4 12 0-16,1 6-1 16,8 0 1-16,12 11 0 15,21-3 1-15,24 0-2 16,27 0 1-16,23-3-1 16,22-8 0-16,20-5-2 15,12-8 0-15,3-5-9 16,-3-5 0-16,-9-14-4 15,-17-29 1-15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11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4407 5397 16 0,'-9'40'8'0,"36"58"-3"16,-21-66 8-16,3 18-13 16,6 11 1-16,3 16-1 0,-1-9 1 15,-5-4-1-15,0-3 1 16,-9-19 1-16,-3-7 0 15,-9-6 2-15,-3-13 1 16,-3-11 0-16,-2-13 0 16,-13-11 0-16,-6-18 0 15,3-10-1-15,7-9 0 16,-4-2-4-16,9-6 1 16,6-4-2-16,3-9 1 0,6 5-2 15,3-4 1 1,12 15 0-16,9-8 0 0,3 6-1 15,9-6 1-15,2-3 0 16,10 6 0-16,12 3-1 16,2 2 1-16,4 16 0 15,-7 5 0-15,7 11-1 16,-13 3 1-16,-8 15-1 16,-9 6 1-16,-6 18 0 15,-6 3 0-15,-4 13 2 16,-14 5 0-16,-8 3 1 15,-19 8 0-15,-9 3 0 16,-21-8 1-16,-8 7-8 16,-24 4 1-16,-7-12-5 15,7-18 0-15</inkml:trace>
  <inkml:trace contextRef="#ctx0" brushRef="#br0" timeOffset="855.84">4952 5051 28 0,'-9'-11'14'0,"21"46"-21"0,-3-22 22 16,6 13-16 0,8 11 1-16,10 8-1 0,3 16 1 15,8 5-2-15,-11-10 1 16,-3-3 0-16,-9 0 1 16,-9-8 2-16,-12-11 1 15,-3-13 1-15,-6 3 1 16,-3-16 2-16,-9-8 1 0,-3-8-2 15,0-16 0-15,1-10-5 16,-1-11 1-16,6-13-3 16,9 7 1-16,3-7-3 15,12 0 1-15,-3-3 0 16,12 6 1-16,9-6 0 16,-3 8 1-16,8 5-1 15,1 6 0-15,6 8 0 16,0 7 0-16,-13 9-1 15,-5 15 0-15,0 3 0 16,-9 18 1-16,-12 12 1 16,-12 12 0-16,-9 3 0 15,0-5 1-15,4 2 0 16,2 0 0-16,6 1 0 16,9-6 0-16,3-3-1 15,6-5 1-15,15 5-1 16,11-12 1-16,1-12-3 0,18-7 1 15,8-3-8-15,16-11 0 16,5-10 0-16,6-19 0 16</inkml:trace>
  <inkml:trace contextRef="#ctx0" brushRef="#br0" timeOffset="1258.47">6220 4773 35 0,'-39'-13'17'0,"-3"29"-29"15,33-3 36-15,-8 8-25 16,-7 14 0-16,-3 12 0 15,0 9 0-15,-3 5 1 16,10-3 0-16,2-5 0 16,12 0 0-16,9-8 1 15,12-8 1-15,8-6 1 16,4-17 0-16,12-6 1 16,9-22 0-16,2-7-1 15,13-19 1-15,-7-10-1 16,-2-13 1-16,-7-1-2 15,-17-2 1-15,-15 13-3 16,-18 13 1-16,-18 6-3 0,-14 8 1 16,-16 7-5-16,-12 14 0 15,-8 18-7-15,0 11 1 16</inkml:trace>
  <inkml:trace contextRef="#ctx0" brushRef="#br0" timeOffset="1770.71">7220 4524 29 0,'-3'-16'14'15,"-27"6"-19"-15,24 15 20 0,-9 8-17 16,-6 3 0-16,-5 8 0 16,-4 8 0-16,-3 2 3 15,-3 3 1-15,1 11 0 16,-4 10 0-16,9-5 1 16,6 0 1-16,7 0-1 15,-1-8 1-15,3 0-1 16,3-5 0-16,3-9-1 15,3-10 0-15,0 1-1 16,0-7 1-16,3-1 0 0,0-6 0 16,0 0-1-16,3-8 0 15,3 2-1-15,3 1 1 16,3 2-3-16,0 0 1 16,3-2-1-16,0 0 1 15,0 2 0-15,3-2 1 16,3-3 1-16,5 2 0 15,7-7 1-15,12-6 1 16,5-10-1-16,4-3 1 0,6 1-2 16,2-9 1-16,-2 0-5 15,-7 6 1-15,-8-6-10 16,-15 3 1-16</inkml:trace>
  <inkml:trace contextRef="#ctx0" brushRef="#br0" timeOffset="2281.56">7791 4649 31 0,'-17'34'15'0,"-7"35"-14"0,15-40 19 16,0 8-20-16,-3 11 0 15,-3 2-4-15,6-5 1 16,0-11 3-16,3-7 1 16,0-9 0-16,3-10 0 15,3-8 2-15,3-16 0 16,3-15 2-16,-3-9 0 15,6-5-1-15,3-8 1 16,3-8-3-16,6 3 0 16,3-3-3-16,2 8 1 0,1 8 0 15,0 3 0-15,-3 7-1 16,-3 6 1-16,-1 3 0 16,1 15 0-16,3 3 0 15,6 8 1-15,6 8-1 16,5 8 0-16,7 8-1 15,11 10 1-15,1 9-1 16,2-1 1-16,1 0-1 16,-6 3 1-16,-7 3-4 15,-5-3 1-15,-15 3-8 16,-10-3 1-16,-20-11-1 16,-20-10 0-16</inkml:trace>
  <inkml:trace contextRef="#ctx0" brushRef="#br0" timeOffset="2435.25">7687 4852 38 0,'-3'-13'19'0,"33"0"-31"16,-3 5 40-16,23-5-31 0,25 0 0 16,26-6-15-16,30-15 0 31</inkml:trace>
  <inkml:trace contextRef="#ctx0" brushRef="#br0" timeOffset="3917.39">14254 4591 27 0,'-9'-14'13'0,"29"43"-13"0,-8-5 13 16,12 8-13-16,3 26 0 16,3 27 0-16,8 10 1 15,1 8-1-15,-3-15 1 0,-6-14 0 16,-4-13 0-16,-5-14 2 16,-9-23 1-16,-3-13 1 15,-6-22 0-15,-6-13-1 16,-6-21 1-16,-9-10 0 15,-3-19 1-15,1-3-4 16,-1-5 1-16,3 0-3 16,6-3 0-16,9 0-1 15,9 6 1-15,9 10-3 16,15-5 1-16,8 3-1 16,19 5 1-16,11 5-1 15,7 8 1-15,5 16-1 16,-11 8 1-16,-1 21 0 15,-5 8 0-15,-7 10 0 16,-14 17 1-16,-18-3 0 16,-18 15 1-16,-15 4 0 15,-24 2 1-15,-18 10-1 16,-17-2 0-16,-7 3-7 16,-14-1 1-16,-12-7-3 0,9-14 1 15</inkml:trace>
  <inkml:trace contextRef="#ctx0" brushRef="#br0" timeOffset="4668.28">15355 4638 26 0,'0'48'13'0,"24"39"-17"0,-18-58 22 15,6 21-18-15,2-2 0 16,4-3 1-16,-3-3 0 15,-3-5 0-15,-3-10 0 16,-6-11 2-16,-6-8 0 16,-3-8 2-16,-3-19 0 15,-3-7 0-15,0-19 0 16,0-6-1-16,3 1 0 16,3-8-3-16,4 0 1 0,4-8-3 15,4 5 1-15,6-3-2 16,9 3 1-16,6 6-1 15,0 2 1-15,3 3 0 16,2 5 0-16,-2 10 0 16,-3 9 0-16,-3 5-1 15,-1 13 1-15,-8 10-1 16,-6 6 1-16,-9 16-1 16,-6 5 1-16,-6 8 0 15,-5 14 0-15,5-6 0 16,0 2 1-16,0-2 0 15,3-3 1-15,6-2 0 16,3-8 1-16,6 0-1 16,6-1 1-16,6 1 0 15,8-5 0-15,4-1-3 16,0-10 1-16,0-3-5 0,-1-5 1 16,10-8-6-16,6-8 0 15</inkml:trace>
  <inkml:trace contextRef="#ctx0" brushRef="#br0" timeOffset="5027.79">16417 4482 25 0,'60'-56'12'0,"-48"11"-9"0,-9 32 17 15,0 0-20-15,-3-3 0 16,-3 6-1-16,-6-4 0 16,-6 9 1-16,-9 2 0 0,-3 6 0 15,1 8 0-15,-4 12 0 16,0-1 0-16,3 15 1 15,4 2 1-15,5 6-1 16,6 11 1-16,9-14 0 16,9 3 1-16,6 3-1 15,3-6 1-15,8-7-1 16,10-9 0-16,3-13 0 16,11-18 1-16,13-3-1 15,8-21 0-15,-5-3 0 16,-4-13 0-16,-8-8 0 15,-9 0 0-15,-15 3-2 16,-21 2 0-16,-12 11-3 16,-18 6 1-16,-21 9-4 15,-3 15 0-15,-8 7-5 16,-4 7 1-16,4 1-1 16,11-2 0-16</inkml:trace>
  <inkml:trace contextRef="#ctx0" brushRef="#br0" timeOffset="5297.67">17453 4247 15 0,'72'-35'7'0,"14"17"-6"0,-68 12 11 16,-3 4-11-16,0-4 0 16,-6 6 1-16,-6 6 1 15,-12 2-4-15,-15 5 1 0,-12 3 3 16,-6 8 1-16,-8 7 1 15,-4 12 0-15,7 2-1 16,5 8 1-16,9-1-1 16,15 9 1-16,9-13-2 15,12 2 0-15,18-2-4 16,6-6 1-16,12-5-5 16,17-13 0-16,7-16-6 15,17-13 1-15</inkml:trace>
  <inkml:trace contextRef="#ctx0" brushRef="#br0" timeOffset="5899.03">18742 4683 26 0,'9'53'13'0,"-3"11"-15"0,-3-38 19 0,-3 11-17 16,3 3 0-1,-3-1 1-15,0-4 0 0,0-6 1 16,3-11 0-16,3-7 3 16,3-16 0-16,0-24 1 15,3-11 1-15,12-5-1 16,8-19 0-16,10-2-4 16,9-5 1-16,-4 7-3 15,10 9 0-15,-13 10-3 16,-11 13 0-16,-18 11 0 15,-21 21 1-15,-18 18 0 16,-20 6 1-16,-13 5 0 16,3 6 1-16,13-6 0 15,14-3 1-15,18 1-1 16,27-1 0-16,24 1 0 16,20 7 0-16,18-10-1 15,19 5 1-15,-4 8 0 0,0-3 1 16,-11 1-1-16,-16 2 0 15,-20-5 0-15,-25 2 1 16,-23 6 0-16,-11-11 0 16,-34 3-3-16,-24 5 1 15,-32 2-7-15,-33 6 0 16,-35 0-3-16,-19 0 0 16</inkml:trace>
  <inkml:trace contextRef="#ctx0" brushRef="#br0" timeOffset="7657.33">4749 8075 22 0,'3'-29'11'0,"12"10"-8"0,-9 9 12 0,0-6-13 15,-6 5 1 1,0 3 3-16,-3 1 0 0,-9 7-7 16,-9 10 0-16,-14 11 4 15,-22 19 1-15,-11 29-2 16,-16 13 1-16,-23 29-2 16,-6 24 1-16,-18 16-1 15,3 7 0-15,9 9 0 16,18-11 0-16,17-2-1 15,25-1 0-15,17-10-1 16,18-5 1-16,21-1-1 16,24-5 0-16,18-2 0 15,21-3 1-15,11 0 0 16,15 3 0-16,4 13 0 16,-10 18 0-16,-12 22 0 15,-26 31 0-15,-27 16 0 16,-18 13 1-16,-15 14-1 15,-6-13 1-15,6-17-1 16,16-15 0-16,13-35 0 0,22-29 0 16,33-10 1-16,23-27 0 15,30-24 0-15,33-23 0 16,32-14 0-16,19-21 1 16,14-5-1-16,-9-6 0 15,-11 9-3-15,-22 13 0 16,-29 5 0-16,-15 23 0 15,-21 14 1-15,-14 8 0 0,-16 8 1 16,-3 5 1-16,1 9 1 16,2-15 0-16,15-7 0 15,16-10 0-15,20-27 1 16,23-19 0-16,34-21 1 16,29-23 0-16,27-25 0 15,12-26 1-15,24-15-1 16,-6-6 1-16,-21 0-3 15,-30-3 0-15,-26 3-3 16,-37 16 1-16,-32-8 0 16,-27 8 1-16,-17-11-1 15,-19-10 0-15,-8-22-1 16,-7-18 1-16,-5-24 0 16,-6-18 1-16,2-11-1 15,4-16 1-15,3-15 2 16,-4 4 0-16,-2-4 2 0,-15 12 1 15,-6 1-2 1,-27 10 1-16,-24 11-3 0,-15 2 0 31,-112-90-4-31,8 30 0 16,-3 28-4-16,9 12 1 16,24 12 0-16,12-5 0 15,21-5 2-15,23 3 1 16,21-1 3-16,22 11 0 15,20 0 2-15,5 6 0 16,1 18 1-16,-3 13 0 0,-12 16-1 16,-14 8 1-16,-19 10-3 15,-26 6 1 1,-22 24-3-16,-14 10 1 0,-24 3-3 16,-15 7 1-16,-3 7-1 15,-3 1 0-15,-5-2 1 16,5-8 0-16,-3 9 1 15,-6 1 0-15,-2 1 1 16,-10 10 0-16,-21 14 0 16,-26 21 0-16,-36 20-3 15,-33 36 1-15,-23 25-9 16,-22 41 0-16,13 28-6 16,20-23 0-16</inkml:trace>
  <inkml:trace contextRef="#ctx0" brushRef="#br0" timeOffset="9007.22">16194 7419 57 0,'33'-61'28'0,"0"-10"-27"0,-27 60 29 16,-6 0-36-16,-18 6 0 16,-24 8-4-16,-29 23 0 15,-39 17 12-15,-33 25 0 16,-36 36-8-16,-26 33 0 15,-21 14 4-15,-22 32 1 16,4 10 3-16,18 10 0 0,12-2 1 16,44-2 0-16,36-17-1 15,33-4 1-15,41-14-3 16,31-16 1-16,44 0-1 16,38 6 0-16,31 2-1 15,26 0 1-15,12 13 0 16,-6 19 0-1,15 225 0 1,-69-14 0-16,-47-5 0 16,-45-5 1-16,-26-8-1 15,-16-15 1-15,16-20 0 16,23-36 1-16,36-38 0 16,36-42 1-16,35-23 0 15,48-33 0-15,39-20 0 16,59-27 1-16,39-29 0 0,51-21 1 15,29-14-3-15,-9-7 0 16,-26-1-3-16,-39 11 1 31,3 104-1-31,-84-12 0 16,-53-4-1-16,-29-14 1 16,-25-13 1-16,3-18 0 15,7-25 2-15,32-26 1 31,199-84 1-31,7-43 1 16,29-42-1-16,18-42 1 16,18-19-2-16,9-29 1 0,-15-16-3 15,-18-6 1-15,-21-4-3 16,-47 5 0-16,-39 10 1 16,-51 8 0-16,-56 8 0 15,-42 14 0-15,-39-9 0 16,-47-5 0-16,-39-5-2 15,-29-5 1-15,-16-6-2 16,-23 1 1-16,-3-17-2 16,5 9 1-16,4-12 1 15,14-9 0-15,13-9 2 16,11-2 1-16,18-11 1 16,9 8 1-16,6 2 0 15,-6 11 1-15,-5 3-3 16,-25 13 1-16,-27 6-2 15,-17 12 0-15,-15-2-3 16,-27 3 1-16,0 13-1 16,0 0 0-16,-12 8 1 0,12 2 0 15,6 3 0-15,9 11 1 16,3 2 0-16,0 8 0 16,-4 19 1-16,-11 8 0 15,-23 21-1-15,-34 13 1 16,-41 32 0-16,-51 26 1 15,-47 24-1-15,-55 24 0 16,-40 34-2-16,-34 22 1 16,-26 18-13-16,-15 10 1 15,59-31-3-15,22-24 0 16</inkml:trace>
  <inkml:trace contextRef="#ctx0" brushRef="#br0" timeOffset="9613.5">4979 8398 39 0,'-24'8'19'0,"30"45"-23"16,6-35 19-16,8 17-15 15,10 20 0-15,9 6-6 16,11 8 1-16,7-8-1 16,-6-8 0-16</inkml:trace>
  <inkml:trace contextRef="#ctx0" brushRef="#br0" timeOffset="9805.39">5223 8313 28 0,'-27'-39'14'0,"39"4"-19"0,3 25 22 15,11-9-18-15,7-10 1 16,21-3-2-16,14-10 1 16,16-3 0-16,5 3 0 0,-6 4-6 15,-8 15 1-15</inkml:trace>
  <inkml:trace contextRef="#ctx0" brushRef="#br0" timeOffset="9985.29">5148 8615 41 0,'6'-8'20'0,"33"-34"-33"0,-9 31 40 0,11-10-31 16,25-16 0-16,17 0-15 16,18-6 1-16</inkml:trace>
  <inkml:trace contextRef="#ctx0" brushRef="#br0" timeOffset="10882.55">4919 8406 32 0,'-18'-8'16'0,"21"29"-24"0,3-5 24 16,6 8-17-16,12 15 1 15,9 22-1-15,8 8 0 16,4 8 2-16,2 5 0 16,1-11 0-16,-6-10 1 15,-6-11 0-15,-10-13 1 0,-5-13 2 16,-6-16 1-16,-3-18-1 15,0-20 0-15,-15-12 0 16,-6-19 0-16,-9-13-1 16,-6-8 0-16,-3-5-3 15,13 0 1-15,-1-3-1 16,9 16 0-16,12 2-3 16,9 9 0-16,14 7-1 15,1 8 0-15,12 9-1 16,11 12 1-16,10 14 0 15,14 10 0-15,-5 14 1 16,8 10 0-16,6 0 0 16,4 14 1-16,2 2 1 15,-9-3 0-15,-2 6 0 16,-10 5 1-16,-8-6 0 16,-13 12 1-16,-11 2 1 15,-12 15 1-15,-24 4 0 0,-21 7 1 16,-27 14 0-16,-17-3 1 15,-22 2-2-15,-8-10 1 16,-12-15-5-16,-9-17 1 16,9-16-9-16,2-13 0 15,-8-7-8-15,6-28 1 16</inkml:trace>
  <inkml:trace contextRef="#ctx0" brushRef="#br0" timeOffset="11333.33">5238 10226 30 0,'-15'-8'15'0,"35"43"-19"15,-2-17 19-15,9 14-16 0,15 18 1 16,23 22-1-16,19 23 0 16,8 5 0-16,0-10 0 15,-6 0-1-15,-11-16 0 16,-16-13 1-16,-8-16 1 16,-15-16 2-16,-9-10 0 15,-10-19 1-15,-11-8 0 0,-12-13-4 16,-8-11 1-16,-7-5-6 15,-3-3 0 1</inkml:trace>
  <inkml:trace contextRef="#ctx0" brushRef="#br0" timeOffset="11813.09">5264 10253 44 0,'-24'-8'22'0,"39"0"-34"16,0 2 42-16,-3-4-32 0,9-9 0 15,15-10-1-15,17-5 1 16,19-9 2-16,11-1 1 16,12 6-3-16,12 9 0 31,66 8 2-31,-18 13 1 16,-30 14 0-16,-21 9 0 15,-15 9 2-15,-20 16 1 16,-19 5 1-16,-17 3 1 0,-15 4-1 15,-15 7 1-15,-12 4-1 16,-21 11 0-16,-17 3-1 16,-19 13 0-16,-14-11-3 15,-15 3 1-15,-4-8-3 16,-5-2 0-16,0-9-5 16,3-12 1-16,17-9-10 15,16-21 1-15,23-29-2 16,19-13 0-16</inkml:trace>
  <inkml:trace contextRef="#ctx0" brushRef="#br0" timeOffset="12100.56">6473 11877 42 0,'9'16'21'0,"15"16"-36"0,-10-14 42 15,10 19-28-15,12 22 0 16,3 9-1-16,-1 12 0 15,7 15 0-15,0 5 0 0,-1-10-7 16,-8-10 0-16</inkml:trace>
  <inkml:trace contextRef="#ctx0" brushRef="#br0" timeOffset="12461.68">6562 11560 49 0,'-3'-22'24'0,"92"9"-40"16,-59 16 47-16,24 5-34 15,20 10 0-15,15 9-4 16,1 12 0-16,8-1 9 0,-3 9 1 15,9 6-4-15,-8 0 1 16,8-3 2-16,3 1 0 16,-6-9 4-16,-9 0 0 15,-14-5 0-15,-19 3 0 16,-26-6-1-16,-27 1 1 16,-39 10-3-16,-38 5 1 15,-42 8-4-15,-27 0 0 16,-21-5-10-16,-6-5 1 0,-23-8-7 15,32-30 1-15</inkml:trace>
  <inkml:trace contextRef="#ctx0" brushRef="#br0" timeOffset="13030.04">16623 8451 41 0,'-6'24'20'16,"48"87"-20"-16,-28-58 21 0,10 31-22 15,3 43 1-15,12 24-11 16,8 11 1-16,4-17 5 16,-3-34 1-16</inkml:trace>
  <inkml:trace contextRef="#ctx0" brushRef="#br0" timeOffset="13435.85">16730 8390 41 0,'-24'-56'20'0,"30"-4"-30"0,0 38 37 15,6 6-29-15,6 1 0 16,12-1 0-16,8 2 0 16,16 7 3-16,20 7 0 0,1 5-2 15,11 13 0-15,0 9 2 16,7 10 0 0,8 5 0-16,0 6 1 0,0 7 0 15,6 1 0-15,4 13 0 16,-16-3 0-16,-6 3 0 15,-9-3 0-15,-17 0 0 16,-12 0 0-16,-13 3 0 16,-17 8 1-16,-27-11-1 15,-27-8 0-15,-35-5-1 16,-24-8 1-16,-18-11-4 16,-24-10 0-16,-18-8-6 15,-3-11 0-15,9-2-6 16,30-11 1-16</inkml:trace>
  <inkml:trace contextRef="#ctx0" brushRef="#br0" timeOffset="13871.26">16147 11393 50 0,'-18'-29'25'0,"21"31"-46"0,6 14 49 0,9 24-30 16,8 31 0-16,7 30-1 15,3 37 1-15,5 26 2 16,4 34 0-16,-6-18-3 15,-4-24 0-15,-5-24 0 16,-3-23 1-16,-6-30-2 16,-3-23 1-16,-6-43-5 0,-3-29 0 15</inkml:trace>
  <inkml:trace contextRef="#ctx0" brushRef="#br0" timeOffset="14232.61">16242 11202 48 0,'9'-7'24'0,"47"12"-43"0,-29 8 49 0,12 11-32 16,23 23 1-16,22 9-2 15,8 13 1-15,6 2 3 16,18 6 1-1,6 5-2-15,-3 0 0 0,-3 5 2 16,-5-5 1-16,-13-5 2 16,-21-5 1-16,-17-4 0 15,-13-2 0-15,-17-2 1 16,-24 2 0-16,-30-10-2 16,-23-1 0-16,-28-7-3 15,-35-11 0-15,-27-16-8 16,-18-13 0-16,4-16-6 15,14-18 0-15,30-6-4 16,26-13 0-16,39-24-1 16,42-13 1-16</inkml:trace>
  <inkml:trace contextRef="#ctx0" brushRef="#br0" timeOffset="14515.13">19046 9697 38 0,'-12'13'19'0,"6"77"-33"0,9-58 42 0,9 21-29 16,0 24 1-16,3 23-1 16,11 27 1-16,1 24-4 15,3-3 1-15,-6-8-6 16,-3-23 1-16</inkml:trace>
  <inkml:trace contextRef="#ctx0" brushRef="#br0" timeOffset="14906.96">19064 9554 42 0,'119'-50'21'0,"-24"55"-36"0,-62-2 39 16,8 10-24-16,7-2 0 16,-3-1 2-16,11 3 0 15,-2 6-1-15,5 5 0 16,13 7 1-16,2 7 0 0,1 14-1 16,8 1 1-1,-18 8-1-15,-8 5 1 0,-9 6 0 16,-19 5 1-16,-11-9 2 15,-21 4 0-15,-15-3 3 16,-17-6 0-16,-25-7-1 16,-14-11 1-16,-16-14-8 15,-20-4 0-15,-6-11-12 16,-3-6 1-16,3-2-7 16,27-13 0-16</inkml:trace>
  <inkml:trace contextRef="#ctx0" brushRef="#br0" timeOffset="15281.83">19317 12570 54 0,'0'16'27'0,"15"64"-48"0,-7-35 49 0,10 29-33 16,6 21 1-16,6 27-7 16,0 31 1-1,-1-5 8-15,-8-23 1 0,-3-20-8 16,-6-15 0-16,-3-23 0 16,-3-30 1-16</inkml:trace>
  <inkml:trace contextRef="#ctx0" brushRef="#br0" timeOffset="15658.13">19349 12332 58 0,'3'-24'29'0,"33"-13"-57"0,-18 32 68 16,12 2-45-16,11 3 1 15,10 6-1-15,3 2 0 16,11 8 7-16,9 5 0 16,-2 3-5-16,11 5 1 15,4 8 2-15,2 0 0 16,6 2 1-16,-3 9 0 0,1-3 0 16,-13 3 0-16,-3 7 2 15,-5 1 0-15,-10 10 1 16,-8 0 0-16,-12 3 0 15,-13-8 1-15,-14 2-1 16,-15-5 1-16,-18-7-7 16,-29-4 1-16,-22-7-7 15,-29 8 1-15,-30-6-7 16,-42 3 0-16,-14-5-1 16,-10-3 0-16</inkml:trace>
  <inkml:trace contextRef="#ctx0" brushRef="#br0" timeOffset="15959.7">17391 13367 43 0,'-18'-8'21'0,"18"58"-37"0,9-26 45 15,0 21-30-15,6 16 1 16,9 21 0-16,8 18 0 16,10 22 0-16,3 13 1 15,-1 10-3-15,-2-18 0 0,-3-15-2 16,-10-28 0-16,-5-20-6 15,-6-33 1-15</inkml:trace>
  <inkml:trace contextRef="#ctx0" brushRef="#br0" timeOffset="16320.12">17403 13192 62 0,'12'3'31'0,"-3"-9"-62"16,2 9 66-16,16 2-45 15,18 14 0-15,6 7-2 16,17 9 1-16,3 15 16 16,7 0 1-16,-1 6-9 0,-2-6 1 15,2 3 6 1,0 3 0-16,4-3 1 0,20-6 0 15,-3 6-2-15,3 3 1 16,-8-3-3-16,-13 5 0 16,-17-8 0-16,-22 6 0 15,-20 7 3-15,-24 6 0 16,-27 2 1-16,-29 1 0 16,-25-1-2-16,-20-18 0 0,-33-11-13 15,-29-7 0-15,-7-35-5 16,3-27 0-16</inkml:trace>
  <inkml:trace contextRef="#ctx0" brushRef="#br0" timeOffset="19236.13">5583 8858 27 0,'-45'0'13'0,"45"6"-39"16,6-1 14-16</inkml:trace>
  <inkml:trace contextRef="#ctx0" brushRef="#br0" timeOffset="19730.69">5860 10398 12 0,'-9'-8'6'0,"27"3"-21"0,-10 8 13 16</inkml:trace>
  <inkml:trace contextRef="#ctx0" brushRef="#br0" timeOffset="20269.05">7416 12121 37 0,'-3'5'18'16,"12"3"-63"-16,-6-3 37 0</inkml:trace>
  <inkml:trace contextRef="#ctx0" brushRef="#br0" timeOffset="27742.07">6494 11864 10 0,'-15'-8'5'0,"0"8"-7"0,9 3 6 0,0-1-6 16,0 4 1-16,0-1-1 15,0 0 0-15,0-2 3 16,0-1 0-16,0-2-1 16,3-2 0-16,-6-1-1 15,3 0 1-15,0-2-1 16,0 0 1-16,1 0 1 16,-1-3 0-16,0-3 2 15,0 1 0-15,3-1 1 16,0 3 1-16,3 0 0 15,0 3 1-15,0-3-3 16,3-5 0-16,3 2-2 16,0 0 1-16,3 3-2 15,2 3 1-15,10 8 0 16,3 5 1-16,6 10-1 16,11 19 1-16,10 24 1 0,3 19 0 15,5 15 0-15,7 5 1 16,-1 6-1-16,-11-5 1 15,-7-19-1-15,-5-19 0 16,-9-7-7-16,-6-19 1 16,-13-19-7-16,-22-33 1 15</inkml:trace>
  <inkml:trace contextRef="#ctx0" brushRef="#br0" timeOffset="29798.81">6235 11787 37 0,'0'3'18'0,"71"-43"-24"16,-35 22 31-16,20-9-24 16,16-2 0-16,5-13 1 15,21-1 1-15,7-7-3 16,2-5 0-16,-6 7 2 16,-3 3 0-16,-9 3 1 15,-11 7 1-15,-16 6 0 16,-8 5 0-16,-6 3 0 0,-7 5 0 15,-8 0-1-15,-6 6 1 16,-3 5-2-16,-4 5 0 16,-5 5-2-16,3 13 1 31,9 64-2-31,6 14 1 0,5 12 0 16,4 14 0-1,0-3 0-15,-1 0 1 0,1-19-1 16,-6 4 1-16,3-9 1 15,-4-5 0 1,1-8 0-16,0-8 0 0,-10-11-1 16,1-4 0-16,-6-4 1 15,-9-5 0-15,-3-5 1 16,-18-2 1-16,-15-6-1 16,-26-8 1-16,-25 3 0 15,-14-3 1-15,-6-5-2 16,-13-1 1-16,4 1-2 15,0-3 0-15,6-5-1 16,3-2 1-16,5-1-2 16,10-5 1-16,11-3-1 15,7-5 0-15,5-5-1 16,1-6 0-16,2-5-1 16,4 0 1-16,14 0-2 0,9 6 1 15,3-1-2-15,9 3 1 16,4 3-1-16,-1 2 1 15,6 1 0-15,0 2 0 16,3 2 0-16,3 1 1 16,0 0 2-16,0-3 0 15,-3-3-1-15,-3-2 0 16,3-8-2-16,-3-14 1 16,-6-5-2-16,-6-15 1 15,-6-6-1-15,-11-16 1 0,-4-2 1 16,3-4 0-16,-5 4 3 15,-7 0 0-15,0 4 1 16,4-4 1-16,2 13-2 16,0 8 1-16,4 10-2 15,2 5 1-15,6 4-2 16,6 4 1-16,6 6-3 16,7 3 1-16,5-1-1 15,12 1 1-15,5-1-1 16,10-2 1-16,15-3-1 15,18-2 1-15,8-9 1 16,15-7 1-16,16 0 0 16,2-11 0-16,0-3 1 15,3-2 0-15,-11 5 1 16,-10 8 1-16,-11 0-1 16,-13 8 0-16,-11 5 1 15,-9 6 1-15,-12 2-1 0,-7 5 1 16,-5 6-1-16,-6 3 0 15,-3-1-2-15,0 3 1 16,0 3-3-16,0-3 1 16,6 0-2-16,3 0 1 15,3 3-1-15,6-1 0 16,3 4-1-16,6 2 1 16,2 8 0-16,13 15 0 15,12 7 0-15,5 22 0 16,21 23 0-16,7 12 1 0,11-2 0 15,0 7 1-15,0-12 0 16,-8-1 1-16,-13-2 0 16,-11-14 0-16,-13-5 1 15,-17-5 1-15,-12-2 0 16,-9-12 0-16,-9 4 1 16,-6 2 0-16,-15-1-1 15,-12 7 1-15,-9-1-2 16,-11 0 0-1,-49 24-1 1,-2-10 1-16,3-9-1 16,-6-2 1-16,5-10-1 15,1-9 0-15,3-5 0 16,-3-10 0-16,-7-6 0 16,16 0 1-16,6-5-2 15,-4 3 0-15,10-3-1 16,3 2 1-16,8 1-2 0,4-3 1 15,5 2-2-15,6 1 1 16,10-1 0-16,8-4 0 16,0 2 0-16,9 0 1 15,3-8 0 1,1-3 1-16,2-2 1 0,0-3 0 16,0-5 0-16,-3-6 0 15,-6-7 0-15,-3-4 1 16,-2-12-2-16,-1 0 0 15,3-11-1-15,3-5 0 0,0-11-2 16,4 0 1 0,2-8-1-16,3 1 0 0,6-9 0 15,3 24 1-15,12-26-1 16,6 7 0-16,6 4 0 16,0 4 0-16,5 9 0 15,-2 10 1-15,-3 5 0 16,0 11 0-16,-3 11 1 15,3 5 0-15,-9 10 1 16,3 8 0 0,-1 6-1-1,4-3 0-15,6-8 0 16,9-5 0-16,15-8 0 16,-1-3 0-16,16-5-1 15,2-3 1-15,7 0 0 16,-1 0 1-1,7 11 0-15,2 0 0 0,-3-3 0 16,-2-2 1-16,-4 2 0 0,1 0 0 16,-7 6 0-1,-2 2 0-15,-10 3 1 0,-8 2 0 16,-9 3 0-16,-6 3 0 16,-10 7 1-16,-2 6 0 15,-3 8-2-15,-3 0 1 16,0 8-2-16,3 16 1 15,9 13-2-15,15 18 1 0,5 16-2 16,16 16 1-16,11 11 0 16,-2-3 1-16,-1-15 1 15,1-4 0-15,-4-4-2 16,-11-9 1-16,-4-2-11 16,-5-1 0-16,-33-31-4 15,-30-29 1-15</inkml:trace>
  <inkml:trace contextRef="#ctx0" brushRef="#br0" timeOffset="34618.5">15908 11155 27 0,'-20'-13'13'0,"8"7"-15"16,12 6 14-16,6 0-12 16,3 3 0-16,6 2 1 15,8 6 1-15,10 5-2 16,21 13 0-16,17 8 3 15,21 16 1-15,13 8 0 16,17 13 0 0,12 10 0-16,5 20 0 0,1 7 0 15,3 13 0-15,-15-2-2 16,0 13 1-16,-12-3 0 16,-18-10 1-16,-14-9 0 15,-16-9 0-15,-11-12 0 16,-15-12 0-16,-13-14-1 0,-8-13 0 15,-9-16-6-15,-9-16 1 16,-9-16-9-16,-15-15 1 16,-12-25-5-16,1-15 0 15</inkml:trace>
  <inkml:trace contextRef="#ctx0" brushRef="#br0" timeOffset="35024.95">17388 11300 39 0,'6'-8'19'0,"3"43"-36"15,-12-11 33-15,-12 15-12 16,-15 22 1-16,-23 16 7 16,-22 29 1-16,-14 23-13 15,-3 4 1-15,-7-1 10 0,1 0 1 16,12 1-3-1,-1-12 0-15,7-10-5 0,6-7 1 16,-1-17-3-16,7-18 1 16,2-16-10-16,7-19 1 15,2-18-10-15,-2-27 1 16,11-15-3-16,6-27 0 16</inkml:trace>
  <inkml:trace contextRef="#ctx0" brushRef="#br0" timeOffset="36286.48">16891 12155 37 0,'0'8'18'0,"6"-16"-31"0,-6 8 31 16,-3-3-20-16,-3 3 0 16,-3-2-1-16,-6-1 1 15,-3-2 3 1,-6-3 1-16,-5-3-2 0,-4 1 1 16,-9-4 2-16,-3-1 0 15,-2-9 2-15,-10-3 0 16,-2 3 0-16,-16-5 0 15,-8-5-1-15,-3-3 0 0,-4 2-2 16,-11-9 1-16,-6-4-1 16,-3 6 1-16,0-9-1 15,-12 4 1-15,0-4 1 16,-6-4 0-16,0-3-1 16,-12 7 1-16,0-4-1 15,-6-6 1-15,-12-3-2 16,4 6 0-16,-16-8-1 15,3 3 1-15,-3 2-2 16,-11 0 1-16,-1 0-1 16,-2-2 0-16,5 4-1 15,1 1 1-15,-10 0 0 16,4 2 0-16,2 3-1 16,6 14 1-16,1-4-1 15,-1 6 1-15,9 3 0 16,1 5 0-16,-1 0-1 15,3 10 1-15,10 1 0 0,-4 4 0 16,3 9-1 0,6 5 1-16,3 0 0 0,6 8 0 15,4 8 0-15,11 5 1 16,-1-5-1-16,10 3 1 16,21 4 0-16,9 4 1 15,8-3-2-15,16-3 1 16,8-3-1-16,10-2 1 15,11-3-1-15,9-2 0 16,3-3-1-16,3 0 1 0,4 0-1 16,2-3 1-16,3 3-5 15,0-5 0-15,0-3-7 16,3 0 0-16,-3-6-5 16,-3-12 1-1</inkml:trace>
  <inkml:trace contextRef="#ctx0" brushRef="#br0" timeOffset="36540.99">9378 10163 40 0,'-33'2'20'0,"0"41"-31"16,19-28 34-16,-7 15-23 15,-12 9 1-15,-3 12 4 16,-5 12 0-16,-4 3-3 16,0 6 0-16,7-9 2 0,11-2 1 15,12-5-2 1,15-9 1-16,18-10-6 16,23-18 0-16,34-14-12 0,29-29 1 15</inkml:trace>
  <inkml:trace contextRef="#ctx0" brushRef="#br0" timeOffset="37142.16">7702 10253 38 0,'-15'-19'19'0,"18"19"-29"0,3 5 26 0,3 6-17 16,6 10 1-16,9 8-1 15,9 16 1-15,2 16 1 16,4 16 0-16,-3 18 0 15,5 8 0-15,-5 6 1 16,0-11 0-16,-6-11-1 16,-1-13 1-16,-8-11-8 15,-9-15 1-15,-6-13-4 16,-6-28 1-16</inkml:trace>
  <inkml:trace contextRef="#ctx0" brushRef="#br0" timeOffset="37651.29">7857 10189 29 0,'-36'5'14'0,"33"-15"-20"0,6 5 24 15,3-6-19-15,9-2 0 16,6-8 1-16,0-1 0 16,8-1 2-16,10-4 1 15,3-2 0-15,-4-3 0 0,13 11 0 16,3 5 1 0,2 3-1-16,-5 5 0 0,2 0-2 15,-2 5 0-15,-3 9 0 16,-7 4 0-1,1 6 0-15,-12 3 1 0,-3 5-1 16,-1 7 1-16,1 4-2 16,3-1 1-16,0 0 0 15,2 4 0-15,1-1-1 16,-3-3 0-16,0 8 0 16,-4 3 0-16,4 0 1 15,-3 6 0-15,6-4 1 16,-3-2 0-16,-7 3 2 15,-2-9 0-15,-6 1 0 16,-6 0 1-16,-18-3-1 16,-15 8 1-16,-32 8-3 15,-37 10 0-15,-32 1-11 16,-29 5 1-16,-31-9-8 0,-17-38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00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3347 4942 8 0,'-23'-18'4'0,"20"-9"-2"16,3 27 4-16,0-5-5 15,0 5 0-15,0-3 2 16,0 1 0-16,0-1-3 15,0 3 1-15,-6 0 1 16,6 0 1-16,0 0-1 16,0 0 0-16,15 0-2 15,2 0 1-15,7 5-1 16,9 1 0-16,3-4 0 0,17 6 1 16,13 3 0-16,20-3 0 15,9 0 0-15,24-3 0 16,18 8 0-16,18-2 0 15,24-3-1-15,-54 0 1 16,107-3-1-16,9-2 0 16,12-3 0-16,15-3 0 0,15-2 1 15,5 0 0-15,13 5 0 16,12 0 1-16,2 5 0 16,9-3 1-16,-14 9-1 15,-3 2 1-15,-7-2-1 16,-23-11 0-16,-27 8-1 15,-21-14 0 1,-17 4-3-16,-31-9 0 0,-26-2-7 16,-24-5 1-16</inkml:trace>
  <inkml:trace contextRef="#ctx0" brushRef="#br0" timeOffset="16438.3">4431 5879 4 0,'-9'-13'2'0,"-6"31"-5"15,12-12 3-15</inkml:trace>
  <inkml:trace contextRef="#ctx0" brushRef="#br0" timeOffset="17232.32">4339 5842 18 0,'-9'-13'9'0,"12"10"-12"16,-3 3 18 0,0 3-16-16,0-3 0 0,6 2-1 15,-3 4 1-15,3-1 1 16,2 3 1-16,7-8-2 15,-3 0 1-15,0 0 1 16,6 0 0-16,0 0 0 0,0-5 1 16,9-1-1-16,2 4 1 15,4 2-1-15,3-3 1 16,-1 3-2-16,13 3 1 16,3-1-1-16,-7 4 0 15,4-9-1-15,3 6 1 16,2 2 0-16,4-5 0 15,2 0 0-15,7 0 1 16,-7 0 0-16,-5 3 1 16,-1-3-1-16,4 0 0 0,0 0 0 15,-1 0 0-15,-2 5 0 16,8 0 0-16,-5-2-1 16,-1-3 0-16,1 0 0 15,5 0 0-15,4-3 0 16,-4-2 0-16,7 5 0 15,2-8 0-15,-8-3 0 16,5 3 1-16,4-2-1 16,-1 2 1-16,-2 0 1 15,-4 3 0-15,0-1-1 16,-8 1 1-16,0 0-1 16,2 2 1-16,4 0-1 15,-1 1 0-15,-2-1-1 16,2-2 0-16,1 0 0 15,-7-3 0-15,4 5 1 16,5-8 0-16,7 6 0 16,-7 5 0-16,4 0-1 0,-4 0 1 15,4 3-1-15,2-1 1 16,6 1-1-16,-2 5 0 16,2-8 0-16,-2 3 0 15,5-3 0-15,12 5 0 16,-5-5 0-16,2 3 0 15,0-3 0-15,3 0 1 16,4 0-1-16,-10 0 1 16,6 0 0-16,-8-3 0 15,-7-2 0-15,6 2 1 0,-2-10-1 16,-7 8 1-16,-8-1-1 16,-4-2 0-16,1 3 0 15,-4-3 0-15,-11 0-3 16,-1 3 1-16,-2 2-7 15,0 3 0-15,-10 8-3 16,-8-5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29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8047 17026 12 0,'30'-3'6'16,"15"-2"-1"-16,-33 2 7 0,6 3-12 15,5 0 1-15,4 3-1 16,6 2 1-16,3 1-1 16,-1-1 1-16,4 3 0 15,3 0 1-15,5-3 0 16,4 0 1-16,5 1-1 16,10 2 0-16,-1-6 0 15,13 1 0-15,-4-3-1 16,13 2 0-16,5-2-1 15,0-2 1-15,6-1 0 16,1 1 1-16,11-6-1 16,-3 0 1-16,6 0 0 15,3-5 0-15,3-1 0 0,-3 1 1 16,3 0-2-16,9 0 1 16,-3 2 0-16,9 0 0 15,-6 3-1-15,6 6 1 16,-3-9-2-16,-6-2 1 15,6 0-1-15,-3 0 1 16,0-6 0-16,0 6 0 16,0 0 0-16,-6-1 0 15,3 6 0-15,-6 0 1 16,3 1-1-16,0-1 0 0,6 8-1 16,-6-3 1-16,3 3-1 15,0-3 0-15,-6 3 0 16,3 0 0-16,0-2 1 15,4 2 0-15,-7 0 0 16,6 0 1-16,0 0-1 16,3 0 1-16,0 5-1 15,3-2 0-15,0 5 0 16,-6-6 0-16,0 1-2 16,6 2 1-16,-1-2 0 15,-2 5 0-15,9 0 1 16,-9 0 0-16,0 0-1 15,9-1 1-15,-3-4-1 16,0 0 1-16,-3-1 0 16,6 4 0-16,-6-6 0 15,0 2 0-15,0-2 0 16,3 8 0-16,-3 0-1 0,-3 0 1 16,6-3-2-16,-9 1 1 15,6 2 0-15,0 0 0 16,0 0 0-16,-6 2 0 15,-6 1 0-15,6-1 1 16,0 1 0-16,-30-3 0 16,27 2 0-16,3-2 0 0,3 0-1 15,-6-2 1 1,-9-1-1-16,6 0 1 0,3-2-1 16,-8 2 1-1,-7 0 0-15,6 1 0 0,0-1 0 16,-9 3 0-16,6-3 0 15,-6 0 0-15,4 1 0 16,-1-1 1-16,-3-2 0 16,-3 2 0-16,3-2 0 15,3 2 0-15,-14 6-2 16,-7-1 1-16,-15 3-4 16,-17-2 0-16,-15 0-8 15,-21-4 1-15,-39-14-8 16,-21-17 0-16</inkml:trace>
  <inkml:trace contextRef="#ctx0" brushRef="#br0" timeOffset="12460.56">9357 17140 21 0,'6'-6'10'0,"39"17"-13"0,-27-11 10 16,5-3-8-16,4 3 1 16,3 0 1-16,9 3 0 0,5 2 0 15,4 6 1 1,5 2 1-16,10-2 0 0,5 2 1 16,10 0 0-1,8 0 0-15,15-2 0 0,12 0-1 16,9-6 1-16,12 0-1 15,15-2 0-15,9-3-2 16,9 0 1-16,11 0-1 16,1 2 0-16,14 1-1 15,1 0 1-15,2-3 0 16,1 0 1-16,2 0 0 16,7 0 0-16,2 0-1 15,12-3 1-15,3 0-1 16,4 1 1-16,14 2 0 15,3 0 0-15,9 5 0 16,3 6 0-16,6-3 0 16,-9 7 0-16,6 4 0 15,-3-1 1-15,3-4-2 16,-3-1 1-16,0-5-1 16,3-3 1-16,0-5-1 15,0-8 0-15,-6 0-1 0,3 0 1 16,-12-2-1-16,6-1 1 15,-9-2-1-15,3 5 0 16,-3 0 0-16,-6 0 0 16,-6 0 0-16,-3-2 1 15,-8 4-1-15,-13 1 1 16,-11 5-1-16,-13-3 1 16,-14 3 0-16,-12 0 0 0,-27 0-1 15,-15 0 1-15,-9 0-1 16,-18 0 1-1,-5 3-1 1,-22 0 0-16,-14-3-2 16,-15 0 1-16,-16-3-1 15,-11-2 1-15,-14-3-1 16,-16-8 1-16,-6-3 0 16,-15-2 1-16,-17 3 0 15,-4-3 1-15,-5-3 0 16,3 0 0-16,-4 0 0 15,1-2 0-15,5 5-1 16,7 2 1-16,14 3 0 16,6 3 0-16,13 0-1 15,2 2 1-15,18-2-2 16,24 2 0-16,30 3-2 0,23 8 0 16,36 0-2-16,27 21 1 15,21 19 0-15,0 5 0 31,-6 48 4-31,-48-3 1 16,-45-6 0-16,-44 4 0 16,-41-9 1-16,-40-13 0 15,-50-18-12-15,-51-43 1 16,-5-29-5-16,11-21 0 16</inkml:trace>
  <inkml:trace contextRef="#ctx0" brushRef="#br0" timeOffset="16680.96">11363 11724 23 0,'0'-48'11'0,"12"-18"-9"0,-9 45 11 16,0-8-13-16,0-11 0 16,-3-5 3-16,-3-3 0 15,0-7-2-15,0-9 1 16,-3-12 2-16,0-6 1 16,0-6 0-16,0-10 0 15,0-5 0-15,0-8 0 16,1-5-1-16,-1-14 1 15,0 3-1-15,-3-5 0 16,0-6 0-16,-3-7 0 0,3-1-1 16,-3-18 0-1,3-5-2-15,-3 2 1 0,3-16-1 16,-3-4 0 0,-3-147 0-1,1 51 0-15,2 18 1 16,0 14 0-16,0 10-1 15,3-2 1-15,0 15-1 16,-3-7 1-16,3 10-2 16,-3-5 1-16,0 8-2 15,-3 2 1-15,1 6-1 16,-4-3 1-16,3 8-1 16,-3 2 0-16,3 1 0 15,0 10 1-15,3 3-1 16,3 16 1-16,3 5 0 15,-3 5 0-15,4 3 0 0,2 21 0 16,0 14-1-16,0 2 1 16,0 5-1-16,3 19 1 15,0-1-1-15,0 12 0 16,0 7 0-16,0-2 0 16,3 15 0-16,0 6 1 15,3 5-2-15,-1 8 1 16,1 9 0-16,0 6 0 15,0 15-1-15,0 1 0 16,0 9-1-16,0 13 1 16,0 13-1-16,-3 3 0 15,-6 21-1-15,0 3 1 16,-6 13 0-16,-3 5 1 0,0 16 1 16,-5 8 0-16,-4 6 0 15,-3 10 1-15,0-11 0 16,0-5 0-16,3 16 0 15,1-11 0-15,-1 0 0 16,0-13 0-16,0-2 1 16,0-1 0-16,-3-10 0 15,4-13 0-15,-1-6 1 16,3-10 0-16,3-11 1 16,0-10 0-16,0-14-1 15,3-13 1-15,0-5 0 16,7-16 0-16,-1-13-2 15,6-14 1-15,3-5-1 16,5-2 0-16,10-6-1 0,3-15 1 16,9-6-2-16,-3 0 0 15,8-8-2-15,7-13 0 16,3 5-1-16,-4 8 1 16,7 8-2-16,3 24 1 15,-1 8 1-15,4 26 0 16,-7 25 1-16,4 23 0 15,3 37 0-15,-4 37 1 16,-2 23-4-16,8 41 1 16,4 10-7-16,-12-34 1 15</inkml:trace>
  <inkml:trace contextRef="#ctx0" brushRef="#br0" timeOffset="26498.52">6779 14925 21 0,'-15'-5'10'0,"13"-19"-10"15,2 16 11-15,0-2-9 16,-3-1 0-16,0 0 3 16,0 3 0-16,0 3-6 15,3 2 0-15,3-2 3 16,3 5 1-16,14-2-2 16,16-1 0-16,12 0 0 15,17-5 0-15,7-2 0 16,20-4 1-16,18 1 1 15,3-3 0-15,12 1 0 16,-3 1 0-16,9 6-1 0,-21 6 0 16,-8 7 0-16,-13 6 0 15,-9-3-2-15,-14 5 1 16,-13 5 0-16,-14-2 0 16,-9 3-1-16,-9-3 1 15,-13-3-1-15,-8-3 1 16,-11-4-1-16,-16-1 1 0,-9-5 0 15,-18-3 0 1,-11 3 1-16,-18-2 0 0,2 4 2 16,-11 4 1-1,-3-1-2-15,-6 0 1 0,5 0-1 16,4 1 1-16,6-4-4 16,11-4 1-16,13 2-2 15,8-6 0-15,13-1-2 16,8-1 1-16,12-3-1 15,12-2 0 1,48-3 0 0,26 3 1-16,27 5-1 15,10 0 1-15,17 5 0 16,-6 3 1-16,0 8-2 16,-18 0 1-16,-20 3-8 15,-10 2 0-15,-17-13-2 16,-36-11 1-16</inkml:trace>
  <inkml:trace contextRef="#ctx0" brushRef="#br0" timeOffset="28404.45">10304 2543 10 0,'-15'-14'5'0,"12"-1"3"16,3 15 6-16,0-6-13 0,0 4 1 16,0-6-1-16,3 2 1 15,0 4-3-15,9-1 0 16,14 3 1-16,7 0 1 15,15 0-1-15,23 0 0 16,30-3 1-16,24-5 0 16,33-5 0-16,36 3 0 15,14-4 0-15,21-1 1 0,6 9-1 16,3 4 1 0,-11-12-1-16,-7 4 0 0,-18-3 0 15,-14-3 0-15,-21 0-1 16,-28 3 1-16,-19-3 0 15,-31 3 1-15,-27 2-1 16,-29-2 0-16,-39-1-1 16,-44 7 0-16,-61 4 0 15,-58 3 0-15,-49 16 0 16,-29 0 0 0,-145 7 1-1,88-1 1-15,60-1-1 16,62-5 1-16,48 5-4 15,39 3 0-15,41-1-7 16,34-15 1-16</inkml:trace>
  <inkml:trace contextRef="#ctx0" brushRef="#br0" timeOffset="33270.92">21296 17201 45 0,'12'2'22'0,"3"3"-24"16,-9-10 22-16,0 0-21 15,0 0 1-15,3-3 1 16,0-3 1-16,0 6 1 0,-1 0 0 16,1-1 2-16,0 6 1 15,-3-5 0-15,0 2 0 16,0 3-1-16,-6 0 1 16,3 0-3-16,0-2 0 15,0 2-1-15,3-6 0 16,-3 4 0-16,3-1 0 15,-6 3-1-15,3 0 1 16,0-3 0-16,3 1 1 16,0-4-2-16,3 6 1 0,0 0-1 15,-3-2 1-15,3 2-1 16,-1-3 1-16,1 3-2 16,0 0 1-16,-3 0 0 15,0 0 0-15,0 0-1 16,0 0 1-16,0 3-1 15,0-3 0-15,0 2 0 16,3 1 1-16,0-3-1 16,0 0 1-16,-3 5 0 15,0 1 1-15,3-4-1 16,0 1 1-16,0 2-2 16,-1-2 1-16,1 0-1 15,0-3 1-15,0 2-1 16,0 1 0-16,0 0 0 15,0-1 1-15,3 1 0 0,-3-3 0 16,3 2 0 0,0 1 0-16,3-3 0 15,-4 3 0-15,1-1 0 0,0 1 0 16,0 0-1-16,0-1 0 16,0 1 0-16,-3 0 1 15,0-1-1-15,0 1 0 16,-3 0 0-16,3-1 1 15,-3 1-1-15,3 2 1 16,-4 0 0-16,4 1 0 0,-3-1 0 16,0 0 0-16,3 1 0 15,0-1 0 1,0 0-2-16,3-2 1 0,-3 2-4 16,-3-5 1-16,0 0-8 15,-15-13 1-15,-21-19-12 16,-44-39 1-16,-7-22-2 15,10 8 1-15</inkml:trace>
  <inkml:trace contextRef="#ctx0" brushRef="#br0" timeOffset="34773.27">20611 2998 29 0,'0'-40'14'0,"15"6"-16"16,-12 31 15-16,0-5-13 16,0 3 0-16,0 2-1 15,0 3 1-15,-3 0 0 16,0 0 0-16,0 0 0 16,0 8 1-16,0 0 0 15,0 0 0-15,0-3 2 0,-3 3 0 16,3 0 1-16,0 0 0 15,0-5 0-15,0 2 0 16,0-2-1-16,0 2 1 16,0-5-2-16,-3 3 0 15,0 7-2-15,0-7 1 16,0 2-1-16,0 3 0 0,0-5 0 16,0 2 0-16,0 3 0 15,3-8 1-15,-3 3-2 16,0 2 0-16,-5-3-10 15,-7 1 0-15</inkml:trace>
  <inkml:trace contextRef="#ctx0" brushRef="#br0" timeOffset="107929.5">9518 9895 12 0,'-21'-8'6'0,"-3"-10"-6"0,18 13 6 15,-9-6-6-15,-6-2 1 16,-5 0 3-16,-7 5 1 16,-9 0-5-16,-8 0 0 15,-1 8 3-15,-8 2 0 16,-10 9-1-16,-8 5 1 15,-10 0-2-15,-5 5 0 16,-3 8-1-16,0 3 1 16,-10 5-2-16,10 8 1 15,-3 8-1-15,-6 5 1 16,-3 0-1-16,-1 11 0 0,10 10 0 16,-3 6 1-1,6 10-1-15,3 6 1 0,2-1-1 16,19 9 1-16,11 2 0 15,13-5 0-15,11 0-1 16,15-1 1-16,15-1 0 16,18-6 0-16,15-24-1 15,17-8 1-15,16-13 0 16,8-14 0-16,25-12 0 16,8-11 0-16,6-6 0 15,15-10 1-15,12-8 0 16,3-10 1-16,3-9-1 15,6-15 1-15,-12-6-1 16,-3-15 1-16,3-6-2 16,-3-10 1-16,-15-11 0 15,-6-16 0-15,-6-3 0 0,-12-10 1 16,-11 0-1 0,-19 0 0-16,-17-2 1 0,-15-6 1 15,-19-6-1-15,-17 6 1 16,-17 11-1-16,-7-3 0 15,-15 26-3-15,-14 16 0 16,-22 19-6-16,-11 24 0 16,-30 23-3-16,-3 9 1 15</inkml:trace>
  <inkml:trace contextRef="#ctx0" brushRef="#br0" timeOffset="109026.89">23106 6998 12 0,'18'-8'6'0,"5"-5"-6"16,-20 8 7-16,-3-3-2 15,-3-5 0-15,-5-3 3 16,-7-3 0-16,-6-7-11 0,-3-1 1 16,-21 6 5-16,-8 0 1 15,-25-3-3-15,-20 0 0 16,-9-5-2-16,-18 3 0 15,-6 5 0-15,-9 2 1 16,-9 6 0-16,0 5 0 16,1 3 0-16,-7 7 1 15,0 11 0-15,9 9 0 16,-9 4-1-16,4 16 0 16,2 1 0-16,0 12 1 0,9 6-1 15,-3 16 1-15,15 21-1 16,6 10 0-16,18 6 0 15,24-5 0-15,23-4 0 16,24-7 1-16,24-8 0 16,18-10 0-16,18-6 1 15,18-8 1-15,26-11 0 16,24 4 0-16,25-12 0 16,25-7 0-16,16-11-1 15,27-10 0-15,2-14 0 16,24-8 0-16,-5-13-2 15,20-13 0-15,-9-3-1 16,12-7 0-16,-14-6 0 16,-19-11 0-16,-20-5 1 15,-27 3 1-15,-21-5 2 16,-24-1 0-16,-21 1 0 16,-26-1 0-16,-25-7-2 0,-35-6 0 15,-50-5-3 1,-46 3 0-16,-49-6-7 0,-61 3 0 15,-44 8-4-15,-30-3 1 16</inkml:trace>
  <inkml:trace contextRef="#ctx0" brushRef="#br0" timeOffset="111967.86">6416 14854 6 0,'-24'13'3'0,"15"-18"-7"16,7-1 3-16,-1 4 2 16,0-4 0-16,-3 4 2 15,-3 2 1-15,-3 0-3 16,3 2 0-16,3 6 3 16,0 0 1-16,0 0-2 15,6 5 0-15,0 1-2 0,0-1 1 16,0 0-3-16,9 3 1 15,6-5-1 1,15-1 1-16,2-2 0 0,13-3 1 16,11-2-1-16,7-3 1 15,11-3 0-15,10 1 0 16,17-1-1-16,-3 3 1 16,9 0-1-16,6 3 0 0,7-3 1 15,-7 0 1-15,6-3 0 16,6-5 0-16,-3-2 0 15,-9-9 0-15,6 1 0 16,3-4 1-16,0-1-2 16,0 1 0-16,3 1-1 15,-6 3 1-15,-6-3-1 16,-15 7 1-16,1 1-1 16,-7 5 1-16,-12 0 0 15,-5 3 1-15,-7 0 0 16,-2 2 1-16,-7 3-1 15,-11 0 0-15,-6 0 0 16,-4-3 1-16,-5 1-1 16,-3-1 0-16,-6-2-1 15,-4-1 1-15,-8 1 0 16,-3 0 0-16,-9 0-1 16,-6-1 1-16,-3 1-1 15,-6 2 0-15,-14 1-1 16,-7 2 0-16,-9 0-1 0,-14 2 1 15,-10 1-1-15,-5 2 1 16,-6 1 0-16,-13 2 0 16,-8-1 0-16,-9 4 1 15,-3 2-1-15,-15 6 1 16,3 7-2-16,-12 3 1 16,-3 0-1-16,6 3 0 15,-9 3 1-15,0 2 0 16,6-6-1-16,-3 1 1 15,9-3 0-15,-2 0 0 0,11-7 0 16,5-7 0-16,10-1-1 16,3-6 1-16,6 0-1 15,12-3 1-15,14-3-1 16,19 1 1-16,-1 0-1 16,15-3 1-16,1 0 0 15,5 0 0-15,6 2-1 16,6-2 1-16,3 3-1 15,6 0 0-15,3-1 0 16,4 4 0-16,5-1-1 16,5 0 1-16,4-2 0 15,3 2 0-15,12-2 0 16,9-3 0-16,17-6 0 16,10-1 0-16,8-7 0 15,16-4 1-15,14-1 0 16,18 3 0-16,-3-2 0 0,15-1 1 15,9-2-1-15,0 3 1 16,6 2-1-16,12 3 1 16,-6-1-1-16,-1 1 1 15,4 0-1-15,-12 0 0 16,3-3 0-16,0-3 1 16,-6 3-1-16,-12-2 1 15,0 5-1-15,-12 2 1 16,-9 3 0-16,-15-2 1 0,-11 2 0 15,-16 0 1-15,-14 2 0 16,-9 1 0-16,-10 0 0 16,-8 5 1-16,-3-3-1 15,-9 3 1-15,-12 8-2 16,-12-5 0-16,-9-1-1 16,-11-2 0-16,-19 0-1 15,-14-2 0-15,-1-1 0 16,-11-8 0-16,-13 4 0 15,-5-4 1-15,-18 0-1 16,-3-2 0-16,-12 3 0 16,-9-1 1-16,0 3-1 15,-6 3 0-15,-2 2-1 16,2 3 1-16,-3 0-1 16,3 0 1-16,6 0 0 15,-6 3 0-15,9-3-2 16,3 0 1-16,12 0 0 15,6 0 1-15,12 0-1 0,21 0 1 16,14 0-1-16,13-3 1 16,5 0-1-16,13 3 1 15,5 0-2-15,12 0 0 16,9 3 0-16,9 5 0 16,0-3 0-16,12 6 0 15,15 2 0-15,18 6 0 16,8 2 1-16,19 3 1 15,5-6-1-15,18-2 0 0,24-3 0 16,6-7 1-16,21-1 0 16,12-5 0-16,9-3 0 15,8 1 0-15,-5-9 0 16,3-2 1-16,2 0 0 16,-14-3 0-16,0 0 0 15,-6 5 0-15,-21 3 1 16,-6 3 0-16,-6 2-1 15,-15 1 1-15,-18 2 0 16,-14 0 0-16,-13-3 0 16,-11 3 0-16,-12 3-3 15,-7-3 1-15,-14 0-10 16,-15 0 1-16,-24 0-4 16,-29-19 0-16</inkml:trace>
  <inkml:trace contextRef="#ctx0" brushRef="#br0" timeOffset="117089.44">8533 14785 5 0,'-24'10'2'0,"-30"-4"0"0,45-9 2 15,-6 3-4-15,-8 0 0 16,-7-3-3-16,-6 1 0 16</inkml:trace>
  <inkml:trace contextRef="#ctx0" brushRef="#br0" timeOffset="117195.39">7869 14748 11 0,'-63'10'5'0,"1"-7"-7"0,53-3 11 0,0 0-12 16,3 0 1-16,6-8-3 15,18-5 0-15</inkml:trace>
  <inkml:trace contextRef="#ctx0" brushRef="#br0" timeOffset="118172.68">9095 14729 13 0,'-21'3'6'0,"21"0"-9"0,0 2 11 15,3 8-9-15,0 14 1 16,0 10 0-16,-3 13 1 16,3 0 0-16,0 8 1 15,0-5 0-15,-3-5 1 16,0-8 1-16,0-6 0 15,-3-10-1-15,0-11 0 0,0-8-2 16,-6-15 1-16,-6-11-2 16,1-11 0-16,-1-8-1 15,3-2 1-15,-3 0 0 16,6 4 1-16,3 7 0 16,0 10 0-16,3 7 0 15,3 14 1-15,0 14-1 16,0 20 1-16,0 19-1 15,0 8 0-15,3-3 0 16,0-8 0-16,3-5-2 16,3-10 1-16,-3-14-1 15,-3-11 0-15,-3-10-1 16,-3-16 1-16,-3-10 0 16,0-11 0-16,0-3 0 15,0 3 1-15,0 5 1 16,3 9 0-16,0 1 0 15,0 15 1-15,0 7-3 16,3 7 0-16,9 17-6 0,-6-8 1 16</inkml:trace>
  <inkml:trace contextRef="#ctx0" brushRef="#br0" timeOffset="123093.4">21019 3006 5 0,'6'-8'2'0,"6"5"0"0,-12 3 2 16,9-5-4-16,-3 2 0 16,6-7 1-16,3 2 1 15,-3 0-2-15,0 0 1 0,2 0 1 16,4 0 0-1,12 0 0-15,6 3 1 0,8 2-1 16,7 3 0-16,12-5-1 16,5 2 0-16,18-5-1 15,13 0 0-15,5 0 0 16,12 8 1-16,6-10-1 16,12 2 1-16,0-3 0 15,3 3 0-15,3 0 0 16,-9-2 0-16,0 7 0 15,-6-2 1-15,-3 2-1 16,-9-2 1-16,-6 5-2 16,-3 5 1-16,-12-5-1 15,-8 3 1-15,-4 2-1 16,-9-5 1-16,-11 3-1 16,-12-3 1-16,-7-3-1 15,-8 3 1-15,-9 0 0 0,-6-5 0 16,-9 2-1-16,-9-5 1 15,-15 3-1-15,-15 2 1 16,-18-5-1-16,-14 0 0 16,-16 3-1-16,-8 0 1 15,-6 2-1-15,-9 3 1 16,-1 0 0-16,-5 0 0 16,6 0 0-16,0 0 0 0,6 0 0 15,-10 5 1 1,10-5-1-16,6 3 1 15,-3 2-1-15,2-5 1 16,16 3-1-16,8 5 1 0,4-3-1 16,8-2 0-16,10 2 0 15,11-2 1-15,6 2-1 16,9 3 0-16,15-3 0 16,12-2 0-16,12-3 0 15,21 0 1-15,17 0-1 16,19 5 0-16,14-10 0 15,21 2 1-15,3 3-1 16,3 0 0-16,12-2 0 16,3 2 0-16,-3-8 0 15,3 0 0-15,-3 5 0 16,-9-5 0-16,-12 0 0 16,-12 3 1-1,13-3-1-15,-31 5 0 16,-18-2 0-16,-14 5 0 15,-15-5 0-15,-15 2 1 16,-18 3-1-16,-9 0 1 16,-12 0-1-16,-18 0 0 15,-14-5 0-15,-19 5 0 16,-14 0 0-16,-18 0 0 16,-12 0-1-16,-12 0 1 15,-12 0 0-15,-6 5 1 16,6-2-1-16,3 2 0 15,24 0 0-15,15 6 0 0,14-3 0 16,19 5 1-16,11-5 0 16,22 0 0-16,20-3-1 15,15 3 1-15,26 0 0 16,28-5 0-16,26 2-1 16,21-2 1-16,27-3-1 15,15 5 1-15,3-5-1 16,9 0 1-16,-3 0-1 15,-15 0 0-15,-1-5 0 16,-8 5 0-16,-20 0-4 16,-19 5 0-16,-24 3-5 15,-29-13 0-15</inkml:trace>
  <inkml:trace contextRef="#ctx0" brushRef="#br0" timeOffset="125405.26">22877 2871 1 0,'12'-3'0'16,"20"-2"1"-16,-17 5 1 0,3-3-2 15,15-2 0-15,17-3 2 16,10 0 0-16,17 0-2 16,13 0 1-16,14-5 1 15,-3 5 1-15,6 5 0 16,-3-5 1-16,3-2-2 16,-11 7 1-16,-10-5-1 15,-9 8 1-15,-14-5-2 16,-10 10 0-16,-17-5-4 15,-12 8 1-15,-27 0-2 16,-21-8 0-16</inkml:trace>
  <inkml:trace contextRef="#ctx0" brushRef="#br0" timeOffset="128616.96">20210 1384 6 0,'0'0'3'0,"3"2"-1"0,-3-2 3 0,0 0-5 16,0 6 1-16,0-4 0 15,-3 6 0-15,3 6-1 16,0-7 0-16,0 15 1 16,0 1 1-16,0 22-1 15,3 8 1-15,0 16 0 16,0 10 0-16,0 30-1 16,-1 18 1-16,-2 8-1 15,3 18 1-15,0 1-2 16,6 7 1-16,3 3-1 15,3-21 1-15,0 0-1 16,0-5 1-16,-3-3 0 16,3-16 0-16,-3-3 0 15,0-2 1-15,-1 5-1 16,1 3 1-16,0-11-1 16,0 10 0-16,-3 4-1 15,3-1 1-15,-3 0-1 0,-3 9 1 16,0-17-1-16,3-7 0 15,0-22 0-15,0-16 1 16,-3-2-1-16,0-13 1 16,-3-17-1-16,2-4 1 15,-2-11 0-15,0-8 0 16,-3-11 0-16,0-5 1 16,-3-13-1-16,0-14 1 15,0-13-1-15,1-15 0 0,-1-11 0 16,0-11 0-16,-3-5 0 15,6-21 0-15,0-8-1 16,0 0 0-16,0-9 1 16,0-9 0-16,-3-1-1 15,-3-2 0-15,-3-11 0 16,-6 11 0-16,-6-11 0 16,-3-5 0-1,-6-77-1 1,7 24 1-16,8 34 0 15,0 11 0-15,3 13 0 16,3 11 0-16,3 15 0 16,0 9 0-16,0 10-1 15,0 0 0-15,0 0 0 16,3 11 1-16,3 10 0 16,0 11 0-16,3 10 0 0,3 11 0 15,3 0 0-15,0 14 1 16,0 4-1-1,0 11 0-15,0 6-2 0,3 10 1 16,-6-6-1-16,-3 14 1 16,-3 14 0-16,-3 1 0 15,0 14 1-15,-3 16 0 16,-3 14 0-16,0 9 0 16,3 14 0-16,0 16 0 15,3 13 0-15,0 19 0 0,3 12 0 16,0 7 0-1,3-4 0-15,0 11 0 0,0-18 0 16,3 10 1-16,-3-3 0 16,3-7 1-16,0 5-1 15,3-3 1-15,-3-8-1 16,3-5 1-16,-3 2-1 16,0-7 1-16,0-14-2 15,-4 1 1-15,1 2-1 16,0-8 1-16,-3-2-1 15,-3-19 0 1,-2 15 0 0,-1-23 1-16,0-18-1 15,3-14 1-15,0-13 0 16,3-16 1-16,3-7-1 16,3-12 0-16,0-10 0 15,2-8 0-15,1-7 0 0,0-14 0 16,3-16-1-16,0-16 0 15,3-5 0-15,-3-24 1 16,3-16-1-16,0-10 1 16,-3-6-1-16,0-18 0 15,-4-3 0-15,-5-18 0 16,-3-3-1-16,-9 5 1 16,-2-15-1-16,-4 10 1 0,0-8-1 15,0 5 1 1,6 14-1-16,3 15 0 0,3-5 0 15,0 16 1 1,3 22-1-16,0 9 1 0,-3 12-1 16,0 2 1-16,0 8 0 15,-6 5 0-15,0 8-1 16,-3 8 1-16,0 3-1 16,4 11 1-16,-1 4-1 15,3 6 1-15,3 19-1 16,0-1 1-16,3 9-1 15,0 2 0-15,0 16-1 16,3 8 1-16,3 21 0 16,0 15 0-16,-3 12 0 15,3 15 1-15,2 19-1 16,1 16 0-16,3-3 0 16,0 27 1-16,0 13 0 15,0 5 0-15,-3 13 0 16,0 11 0-16,-3 13 1 0,3 3 1 15,-6 15-1-15,0 1 0 16,-3 0 0-16,0-16 0 16,6-24 0-16,3-14 0 15,-6-7 0-15,-3-16 0 16,0-26-1-16,-9-12 0 16,-6-7-4-16,-12-18 1 15,-12-3-6-15,-8-46 0 16</inkml:trace>
  <inkml:trace contextRef="#ctx0" brushRef="#br0" timeOffset="130780.6">20355 4591 18 0,'-5'34'9'0,"-4"-13"-7"0,9-5 10 0,6 5-13 15,2 16 1-15,1 19-2 16,0 15 1-16,0 9 1 15,0 23 1-15,-3 16-6 16,0 21 0-16</inkml:trace>
  <inkml:trace contextRef="#ctx0" brushRef="#br0" timeOffset="132492.56">24374 1492 12 0,'3'-10'6'0,"6"-6"-7"0,-3 18 7 0,0 12-7 16,0 9 1-16,0 22 0 15,0 14 0-15,-4 17 1 16,-2 38 1-16,0 29 0 15,-2 13 0-15,2 13 0 16,0 9 1-16,8 4 0 16,4-10 0-16,0-13-2 15,0-8 1-15,0-16-1 16,-6-21 0-16,-3-14-1 16,-3-21 1-16,-3-18 0 15,0-16 0-15,0-13 0 16,3-3 1-16,-3-29 0 15,3-13 0-15,-3-27-1 16,0-18 1-16,0-16-1 16,-3-24 0-16,0-18-1 15,0-19 1-15,-6-8-2 16,3-5 1-16,4 15 0 16,-1-7 0-16,3 5 0 0,3 13 0 15,3 11 1-15,0 11 0 16,0 15-1-16,2 14 0 15,1 15-1-15,3 19 0 16,6 21 0-16,6 27 1 16,3 26-1-16,0 42 0 15,2 35 1-15,-8 45 1 16,0 21-1-16,0 18 1 0,3-5-1 16,0-8 0-16,3-20-8 15,-4-9 1-15</inkml:trace>
  <inkml:trace contextRef="#ctx0" brushRef="#br0" timeOffset="133983.42">20400 2879 8 0,'0'0'4'0,"27"-8"-7"0,-15 8 4 16,3 0-3-16,9 0 0 15</inkml:trace>
  <inkml:trace contextRef="#ctx0" brushRef="#br0" timeOffset="134217.37">21022 2844 8 0,'146'-13'4'0,"101"5"-3"0,-169 3 8 0,35 2-9 16,24-5 1-16,20 3-1 15,16-3 1-15,9 0-1 16,5 0 0-16,-5-8 0 16,-7 8 0-16,1-5 1 15,-9-3 1-15,-13 8 0 16,-11-5 0-16,-24 5 0 15,-18-2 0-15,-11 4-1 16,-25 6 1-16,-14-5-2 16,-15 2 0-16,-19 3-1 15,-11 0 1-15,-15 0 0 16,-20 0 0-16,-19 0-5 16,-23 3 1-16</inkml:trace>
  <inkml:trace contextRef="#ctx0" brushRef="#br0" timeOffset="139202.43">19528 2892 7 0,'-18'-16'3'0,"-21"8"-2"0,22 8 4 16,-4 3-5-16,-3 2 0 0,-3 8 0 16,-3 3 0-1,-8 0 0-15,-7 5 1 0,-6 11-1 16,-14 16 1-16,-6 4 0 15,-19 12 0-15,-8 5 0 16,-21 29 0-16,-12 18-1 16,-24 16 1-16,-12 35 1 15,-11 13 0-15,-1 26 0 16,10-5 0-16,14 3 0 16,18-19 0-16,12-7 0 15,18-12 1-15,9-20-2 16,5-22 0-16,4-13-1 15,-6-13 1-15,5-18-1 16,10-1 1-16,-3-13 0 16,5-10 0-16,7-17-1 15,14-7 1-15,10-16 0 16,8-11 0-16,9-13 0 16,9-8 0-16,12-13 0 0,6-5 1 15,9-19-2-15,15-13 1 16,9-11-1-16,6-13 1 15,11-8 0-15,19-15 0 16,17-17-1-16,12 0 0 16,19-10 0-16,17-3 0 15,17 0 0-15,13 0 0 16,12 3-1-16,11 5 1 16,10 27-1-16,-13 10 1 0,-2 0 0 15,-6 11 0-15,-4 7 0 16,-8 6 0-16,-9 5 0 15,-18 9 0-15,-6 9 0 16,-21 14 0-16,-21 0 0 16,-17 5 1-1,-19 9 1-15,-11 7 0 16,-21 5 0 0,-12 9 0-16,-12 2 0 15,-6 0 0-15,-9 5-1 16,-3 5 1-16,-11 12-2 15,-16 1 0-15,-21 17-2 16,-17 13 0-16,-21 10 0 16,-18-2 1-16,-18 21-1 15,-29 27 1-15,-16 20 1 16,-17 25 0-16,8 23 1 0,7 3 0 16,11 29 0-16,19-13 1 15,20-8-1-15,15-27 1 16,6-7-2-16,0-19 1 15,20-8-1-15,4-27 1 16,3-10 0-16,9-16 0 16,2-16 0-16,13-15 1 15,11-17-1-15,13-10 0 16,11-19 0-16,6-26 1 16,15-13-1-16,15-16 0 0,18-19-1 15,18-24 1-15,20-7-1 16,7-14 0-16,20-15 0 15,21-9 0-15,10-7-1 16,25-14 1-16,22 0 0 16,24-10 0-16,11 2-1 15,19 17 1-15,-10 15 0 16,-3 5 0-16,-17 27-1 16,-15 5 1-16,-16 16 0 15,-11 22 0-15,-12 7 0 16,-12 10 0-16,-18 12 0 15,-5 2 0-15,-16 2 0 16,-9 9 1-16,-11 5-1 16,-12 5 1-16,-13-3 0 15,-11 9 0-15,-12 2-1 16,-12 2 1-16,-9 6 0 0,-3-2 1 16,-3 2-2-16,0 0 1 15,-5 8-1-15,-4-6 0 16,-9 6 0-16,-6 13 0 15,-11 1-1-15,-22 9 0 16,-14 20 0-16,-21 20 1 16,-24 24-1-16,-15 11 1 15,-24 29 0-15,-2 8 0 16,-13 21 0-16,4 13 0 16,-10 11-1-16,1 16 1 15,20-11 0-15,6-2 0 0,21-25 0 16,12-10 1-16,21-26-1 15,24-19 0-15,9-21 1 16,8-32 0-16,16-15 0 16,2-22 0-16,9-16 0 15,7-18 0-15,8-11-1 16,9-21 0-16,15-21-1 16,24-11 1-16,14-29-1 15,43-23 0-15,35-17 0 16,48-23 0-16,32-24 0 15,39 2 0-15,9-10 1 16,1 26 0-16,-10 9 0 16,-21 7 0-16,-26 35-4 15,-25 15 1-15,-17 27-8 16,-18 21 1-16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9:11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9384 3823 8 0,'12'-2'4'0,"-3"-4"-4"0,-9 6 5 0,0 0-6 15,0-5 1-15,-3 5 0 16,-3 0 1-16,0 0 0 15,0 0 0-15,-3 0 1 16,-3 0 1-16,0 0 0 16,-6-8 0-16,-9-5 1 15,-2 2 0-15,-4-5-1 16,-3 3 1-16,-11-8-1 16,-13 5 0-16,-8-5-1 15,-16 0 0-15,-14-3-1 16,-9-3 1-16,-21-2-2 15,-9 0 0-15,-15-2 0 16,-6 1 0-16,-14-7-1 16,-13 8 1-16,-2 5 0 15,-13 3 0-15,1 11 0 16,-10 2 1-16,4 2 0 16,0 6 1-16,2 11-2 0,1 8 1 15,-3 7-1 1,2 8 0-16,7 14 0 0,2 2 1 15,10 3-1-15,-1 0 0 16,15 8 1-16,13 8 0 16,5 8-1-16,12 5 1 15,15 5 0-15,6 3 0 16,18 0-2-16,14 8 1 16,7 0 0-16,18-6 0 15,2 1 0-15,21-1 0 16,12 1 0-16,13-11 1 0,11-8-1 15,15 5 0 1,8-4 0-16,19-1 0 0,15-8 0 16,17-3 1-16,18-7-1 15,22-6 0-15,14-5 0 16,26-3 1-16,10-2 0 16,27-8 0-16,5-16 0 15,30-3 0-15,12-10 0 16,13-9 0-16,16-7-1 15,10-3 1-15,6-10-1 16,-6-14 1-16,-6 3 0 16,0-3 0-16,-6-18-1 15,0 11 1-15,-9-14-1 16,0-8 1-16,-15-3 0 16,-12-4 0-16,-18-12-1 15,-8 4 1-15,-19-6-1 16,-23-3 1-16,-30-2 0 0,-24 2 0 15,-20-5 0-15,-31 1 0 16,-23-7 0-16,-36 6 1 16,-33-2-4-16,-41-6 1 15,-48 3-2-15,-48 2 0 16,-44 14-4-16,-51 10 1 16,-44 16-6-16,-43 16 0 15</inkml:trace>
  <inkml:trace contextRef="#ctx0" brushRef="#br0" timeOffset="17880.18">7208 10247 8 0,'3'-8'4'0,"-9"-10"-4"16,9 13 5-16,-3-3-5 15,-3-3 1-15,0-5 1 16,0 0 0-16,-6 0-1 15,3-2 1-15,-3 5 1 16,-3-1 1-16,0 4-1 16,-5 2 1-16,-4 3-2 15,0 5 1-15,-3 0-3 16,-3 0 1-16,1 10-1 16,-4 1 1-16,0 5-1 15,-3 5 1-15,3 3-1 16,4 5 1-16,-7 2-1 0,3 4 0 15,-3 2 0-15,4 0 1 16,5 3-1-16,6-3 0 16,3 8 0-16,9 0 0 15,3 2 0-15,6 1 1 16,0 0-1-16,6-1 0 16,6 1 0-16,-3 2 1 15,0-5-1-15,6-3 1 0,2-2-1 16,7-3 1-16,0-5-1 15,3-6 1-15,3-2 0 16,-1-11 0-16,7-5 1 16,3-8 0-16,-1-5 0 15,-2-8 0 1,-3-6 0-16,-1-2 1 0,-2-5-1 16,0-1 1-1,-6-5-2-15,-6-5 1 0,-7-8-1 16,-5-8 1-16,-3-2-1 15,-6-11 1-15,0 5-2 16,0-8 1-16,0 3 0 16,-6 2 0-16,-3 9-1 15,-2 2 1-15,-1 8-3 16,-6 11 0-16,-9 12-7 16,-12 17 0-1</inkml:trace>
  <inkml:trace contextRef="#ctx0" brushRef="#br0" timeOffset="19052.91">8446 10279 11 0,'-3'-8'5'0,"-3"-5"3"16,6 10-7-16,-3-2 1 15,0-3 0-15,-3 0 1 16,0 0 0-16,1-2-4 16,-4-1 1-16,-3 0 3 15,0 1 0-15,-6-3-1 16,-3 5 1-16,-6 0-1 16,-2 2 0-16,-1 1 0 15,-6 2 0-15,-3 3 0 16,-2 0 0-16,-4 3-1 15,-3 2 0-15,-5 3 0 0,2 3 0 16,1 0-1-16,2 2 1 16,-3 3-1-16,1 5 0 15,-1 0 0-15,1 8 0 16,-1-8-1-16,3 6 1 16,4 2-1-16,5 3 1 15,6-3-1-15,3 2 0 16,7 4 1-16,5 4 0 15,6 4-1-15,6-4 1 0,6 6-1 16,6-5 1-16,9 2 0 16,6 3 1-1,38 22-2 1,-2-9 1-16,-1-8 0 16,7-8 0-16,5-2 0 15,1-5 0-15,5-9 1 16,1-10 1-16,2-11 0 15,12-10 0-15,-5-11 1 16,5-10 1-16,-3-17 0 16,-2-2 0-16,-1-10-1 15,-12-4 1-15,-5-12-1 16,-16-3 1-16,-11-3-2 16,-15 8 1-16,-18-5-4 15,-21 8 1-15,-15 5-5 16,-23 6 1-16,-13 4-7 15,-14 17 0-15,-12 8-2 16,-1-1 0-16</inkml:trace>
  <inkml:trace contextRef="#ctx0" brushRef="#br0" timeOffset="81389.3">13194 16386 21 0,'12'-6'10'0,"12"-17"-10"0,-21 17 11 16,3 1-16-16,-1 0 0 0,1-1 0 15,0-4 1-15,-3 4 9 16,0-4 0-16,-3 5-4 16,0-6 0-16,0 6 2 15,0 2 1-15,-6 0 0 16,0 1 1-16,0 2-3 16,-2 0 0-16,-1-3-1 15,-3-2 1-15,0 2 0 16,-3-2 0-16,-3 0 0 15,0-6 0-15,-6 0 0 16,-11-2 0-16,-7 5-1 16,-9-2 1-16,-5-4-2 15,-10-1 1-15,-2-4-1 16,-12-2 0-16,-13 0 0 16,-5 0 1-16,0-1-1 15,-18 1 1-15,-9-3 0 16,-9-2 1-16,-15 0-2 0,-15 2 1 15,-5 3-1-15,-10-1 1 16,-3 4-1-16,-8 5 0 16,-4-1 0-16,-5 4 0 15,-3-1 0-15,-1 6 1 16,4 5 0-16,2 3 0 16,-2 7 0-16,-1 3 1 15,-2 9-2-15,6 7 1 16,-4 0 0-16,10 10 0 15,8 9-1-15,-5 8 0 0,17 5-1 16,3 5 1-16,9 0-1 16,16 16 1-16,2 2-1 15,21 4 1-15,11 10-1 16,7-6 1-16,18-2 0 16,20 11 0-16,16-6-1 15,17 0 0-15,21-2-1 16,21-6 1-16,18 3 0 15,20-8 0-15,19-8 0 16,26 6 1-16,21-19 0 16,33-3 0-16,18-3 0 15,26 3 1-15,18-7-1 16,25-6 1-16,14-6-2 16,12 4 1-16,5-6 0 15,1 5 0-15,0-7 0 16,12-4 0-16,-3-4-1 15,0-9 1-15,-3-12-1 16,-1-12 1-16,-2-10 1 0,-9-10 0 16,3-3 0-16,-9-11 1 15,-3-10 1-15,-18 0 0 16,0-3-1-16,-17-8 1 16,-13-5-2-16,-6 5 0 15,-20-5-1-15,-24-3 1 16,-24 3-2-16,-21 0 0 15,-15-3 1-15,-26-3 0 16,-22-15 0-16,-26 0 0 0,-21-16-1 16,-30-6 1-16,-20-5-1 15,-37 6 1-15,-41-1-2 16,-44 1 1-16,-51 18-4 16,-48 11 0-16,-54 10-6 15,-14 13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35:18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7396 4654 6 0,'0'-11'3'0,"14"1"-5"0,-8 7 4 16,0-5-1-16,3 0 0 0,0 0 2 15,3 0 1-15,0-2-3 16,0-1 0-16,3 3 3 16,3 0 0-16,-1 3 0 15,4 2 1-15,3-2-2 16,0 0 1-16,3 2-2 16,-3-2 1-16,2 2-1 15,7-2 0-15,6 5-1 16,2 5 0-16,1-5 0 15,6 0 0 1,44-5-1-16,6 2 1 16,-5 3 0-16,2-8 0 15,-6 8 1 1,6 0 0-16,1 0-1 0,-1 11 1 16,0 2 0-16,-6-7 1 15,4 1-2-15,-4 1 0 16,0 0 0-16,4-8 0 15,-7 0 1-15,9-5 0 16,0 0-1-16,-5-1 0 16,-7 4 1-16,-3-3 0 15,-8 2-2-15,-22 3 0 16,-11 3-11-16,-18-1 1 0</inkml:trace>
  <inkml:trace contextRef="#ctx0" brushRef="#br0" timeOffset="9035.83">7413 4614 23 0,'-15'3'11'0,"4"2"-8"15,8-5 11-15,0-5-15 16,0 0 1-16,0 2 1 0,0-2 0 15,3 2 1-15,0-2 0 16,0 5 0-16,0 0 0 16,6 0-1-16,3 2 1 15,2 1-1-15,1 2 0 16,3 3-2-16,6 0 1 16,6 3 0-16,9-6 1 15,8 0 1-15,10 1 1 16,17-4-1-16,1 1 0 15,14-3-1-15,-3 0 1 0,7 0-1 16,5 0 1-16,3 0-2 16,0-3 1-16,4 3-1 15,5 3 1-15,-6 2-1 16,3 3 1-16,-9-5-1 16,4 2 0-16,-7-5 0 15,-9 3 0-15,-5-3 1 16,-1-3 0-16,-9-5-1 15,1 0 1-15,-10 3-1 16,4-6 1-16,-6 6 0 16,-7-3 1-16,-5 0-1 15,-10 0 0-15,-2 0 0 16,3 3 1-16,-9 0-2 16,0 0 1-16,-4-1-1 15,-2-7 1-15,-3 0-1 16,0 0 0-16,-6 2-1 15,0 0 0-15,-3 3 1 0,-9-2 0 16,-3-1 0-16,-9-5 0 16,-3 3-1-16,-9 3 0 15,-12-1 1-15,-11 0 0 16,-7 3-1-16,-5-5 0 16,-7 3 0-16,-14-1 0 15,-15 3 0-15,-7 5 1 16,-11-2-1-16,-12 3 0 0,-6 4 0 15,-6 6 1-15,-15 0 0 16,-2 8 0-16,-4 5 0 16,0 6 1-16,-3 4-1 15,10-2 0-15,8-5 0 16,9 5 0-16,12-7-1 16,15 1 1-16,11 1-1 15,10 0 1-15,12-3 0 16,17-10 0-16,15-1 0 15,19-2 1-15,23 0 0 16,23-5 1-16,31 2-1 16,41-5 1-16,45-13 0 15,39-3 0-15,35-5-1 16,18-3 0-16,21 3-1 16,3-6 1-16,0 6-7 15,-9 5 1-15,-12 0-8 16,-17-10 0-16</inkml:trace>
  <inkml:trace contextRef="#ctx0" brushRef="#br0" timeOffset="19905.5">20498 3993 16 0,'-9'-40'8'0,"6"16"-5"16,3 11 8-16,0 2-11 16,3 1 0-16,0-1 2 15,0 3 0-15,0 0-2 16,-3 8 0-16,3 8 1 16,-3 8 1-16,-3 21 0 15,-3 11 1-15,0 18 0 16,3 11 0-16,0 10 0 15,3 5 1-15,6-7 0 0,3-8 1 16,3 2-1-16,6-15 0 16,-3-6-1-16,0-10 0 15,0-9-6-15,-6-12 1 16,0-6-7-16,-3-16 1 16,-3-13-3-16,-6-13 0 31</inkml:trace>
  <inkml:trace contextRef="#ctx0" brushRef="#br0" timeOffset="20460.68">20165 3929 20 0,'-30'0'10'0,"-3"8"-14"0,25 0 17 15,-4 3-12-15,-3 15 1 0,-3 6-1 16,-3 7 1-16,-3 6-3 31,-3 6 1-31,-5 2 2 0,-1 7 1 0,0-1 0 16,12-4 0-16,7-12 2 16,11-9 1-16,11-8-1 15,16-18 1-15,18-8-2 16,17-13 1-16,28-8-2 15,17-6 0-15,12-7-5 16,-6 8 1-16,-6-1-11 16,-5 1 1-16</inkml:trace>
  <inkml:trace contextRef="#ctx0" brushRef="#br0" timeOffset="20911.37">21073 3773 29 0,'-3'5'14'0,"3"14"-13"16,0-6 14-16,3 16-16 15,0 16 0-15,0 11 1 16,0 18 0-16,3 8 0 16,0 8 0-16,3 0 0 15,-3-6 0-15,-1-7 2 16,-2-8 0-16,3-14-2 16,-3-7 1-16,0-11-6 15,0-8 1-15,6-13-4 16,-9-16 1-16</inkml:trace>
  <inkml:trace contextRef="#ctx0" brushRef="#br0" timeOffset="21376.97">21594 3662 12 0,'0'8'6'0,"-9"10"0"16,6-10 6-16,-3 8-12 15,-3 5 1-15,-6 3 0 16,-6-3 1-16,-3 11-2 15,-8 0 1-15,-16 10 1 16,-9 3 1-16,-2-5 0 16,-7 2 1-16,7-2-1 15,5-8 0-15,13-3 0 16,8 0 0-16,9-5-1 16,9-1 1-16,12-4-2 15,15-1 1-15,12 4 0 16,18-7 1-16,29 7 0 15,4-4 1-15,5 9-1 16,-3-12 0-16,1 15-1 16,-13-4 1-16,-5 3-2 0,-13 0 0 15,-8 0-4-15,-9 3 0 16,-9-5-10-16,-7-4 1 16</inkml:trace>
  <inkml:trace contextRef="#ctx0" brushRef="#br0" timeOffset="22098.58">21981 3834 29 0,'-6'58'14'0,"30"64"-12"16,-10-91 15-16,-2 14-18 15,0 0 1-15,0 6-1 16,3 2 1-16,-3-14 1 16,0-2 0-16,0-2 1 15,-3-4 0-15,0-7 1 16,-3-3 0-16,0-5 0 15,-1-8 0-15,-2-2 0 16,-3-12 0-16,-3 1-2 16,-2 2 0-16,-4-13-1 0,-3-2 1 15,0-6 0-15,-6 0 0 16,-6-7 0-16,-6-6 1 16,-5-3 1-16,2-10 0 15,6-3 0-15,3 0 0 16,12-5-1-16,12 10 0 15,12-5-2-15,24 0 1 16,12 0-1-16,29 3 0 16,12 10-1-16,1 3 1 0,-4 13-4 15,-12 14 1-15,-20 12-1 16,-33 14 0-16,-24 8 0 16,-21-3 0-16,-27 11 1 15,-8 13 1-15,-1 0 1 16,10 5 1-16,8-2 1 15,12-1 1-15,9-4-1 16,21 2 1-16,27-8-1 16,18-3 0-16,23-7-1 15,19-11 0-15,20-1-1 16,0 1 1-16,-12-2-1 16,-8-12 0-16,-19 1-2 15,-14 2 1-15,-28 3 1 16,-20 11 0-16,-27 2 0 15,-41 11 1-15,-30 12-2 16,-39 4 0-16,-33 5-4 16,-38 5 0-16,-19-13-3 15,10-21 0-15</inkml:trace>
  <inkml:trace contextRef="#ctx0" brushRef="#br0" timeOffset="49661.35">3011 8017 19 0,'-9'-8'9'0,"0"-8"-7"0,9 13 9 15,0-2-12-15,-6-3 0 16,6 3 1-16,0 0 0 15,0-3 0-15,0 2 0 16,6 1 0 0,6 0 0-16,0-1 0 15,0 6 1-15,3 0-1 16,-6 3 1-16,3-3 2 16,3 3 0-16,2-3-1 15,4 2 1-15,6-2-1 16,6 0 1-16,-1-2-2 15,10-1 1-15,3-2-2 16,5 0 1-16,-2-3 0 16,3 0 0-16,5-3 0 15,1 3 0-15,2 0 0 16,4-2 0-16,5-1 0 16,-8 3 0-16,11-2-1 15,1-1 1-15,-7 0-1 16,7 3 1-16,2 0 0 0,-6-2 0 15,7-1 0-15,-1-5 0 16,-2-2 0-16,-1 7 1 16,-2 1-1-16,-1-1 1 15,-11 3-1-15,-1-2 0 16,1 2 0-16,-4 0 1 16,1 2-1-16,-4 1 0 15,1 0-1-15,-3 2 0 16,2 1 1-16,1-1 0 0,-9 0-1 15,2-2 0 1,7 0 0-16,-1-1 0 0,1 1 0 16,-3 0 1-16,5 2-1 15,1 1 1-15,-1-1-1 16,-5 3 0-16,3 0 0 16,5 3 0-16,1-1-1 15,-1 4 1-15,1 1-1 16,-1 1 1-16,7-2-1 15,-10 2 1-15,4 0 0 16,3-1 0-16,-1-4 0 16,1 0 0-16,-4 2 0 15,1 0 0-15,2-5 0 16,-8 0 1 0,38 0-1-1,-11 0 1-15,-1 0-1 16,0-2 1-16,-8 2-1 0,-1 0 0 15,7 0 0-15,2-3 1 16,-8 0-1-16,-1 1 1 16,3-1 0-16,-11-2 0 15,-3 0 0-15,2 2 0 16,1 0 0-16,-4 3 1 16,-2 0-1-16,-7 0 1 15,1 0-2-15,0 0 0 16,2 0 1-16,-5 0 0 15,2 0-1-15,10 0 1 16,3 0-1-16,-4 0 0 16,-5 0 0-16,2 0 1 0,-2-2 1 15,2-4 0-15,-5 1-1 16,-3 0 0 0,-1-1 1-16,1 4 0 0,-3-1 0 15,-1 1 0-15,-2-1-1 16,-3 3 0-16,-6 0-1 15,-7 0 1-15,4 0 0 16,-6 3 0-16,-3-1 0 16,0 1 0-16,-6-1-3 15,-3 1 1-15,-6 0-13 16,-15 2 0-16,-12-23-2 16,0-33 0-16</inkml:trace>
  <inkml:trace contextRef="#ctx0" brushRef="#br0" timeOffset="130387">4240 8639 11 0,'-3'0'5'0,"-3"-3"-3"16,6 3 5-16,0 0-6 15,6 0 1-15,-3 0-1 16,0 3 1-16,6-3-2 16,3 0 0-16,3 0 2 15,9 0 0-15,3 2 0 16,-1 1 0-16,7 0 0 15,9-3 0-15,11 0-1 0,4 0 0 16,17 0 0 0,-2-3 0-16,11 0-1 15,9-2 0-15,13-3 1 0,-4-3 0 16,18 1 0-16,-9-1 1 16,9 3-1-16,-3 6 0 15,3 4-1-15,-6 4 1 16,0 2-1-16,-5 2 1 15,-7-2-1-15,-6-3 0 16,-6 3 0-16,1 3 0 16,-10-6 2-16,-9-2 0 0,1 2 0 15,-4 0 0-15,-2 3-1 16,-4 3 0-16,-8 0-8 16,-3 2 0-16</inkml:trace>
  <inkml:trace contextRef="#ctx0" brushRef="#br0" timeOffset="131438.48">8970 8625 16 0,'-15'-2'8'0,"9"2"-8"16,6 0 8-16,0 2-10 16,0 1 1-16,0 2-2 15,6-2 1-15,0 2 3 16,6 3 0-16,6 0-2 15,0 0 0-15,9 0 2 16,17 0 1-16,16 0-1 16,17 0 1-16,18 0 0 15,27 0 1-15,30-6-1 0,33-2 1 16,26-5-2-16,30 0 1 16,15-1-1-16,9-7 0 15,6 5-1-15,0 0 1 16,-6 0-5-16,-15 3 1 15,-12-3-3-15,-21-10 1 16</inkml:trace>
  <inkml:trace contextRef="#ctx0" brushRef="#br0" timeOffset="133389.88">13515 8694 12 0,'0'-16'6'0,"9"19"-5"0,-3-6 7 15,12-2-8-15,9 0 0 16,6-1 2-16,14 1 1 16,25-3-2-16,23 0 1 15,33 3 0-15,36 2 0 16,26 6-1-16,21 0 1 16,22 5-7-16,17-3 1 15</inkml:trace>
  <inkml:trace contextRef="#ctx0" brushRef="#br0" timeOffset="134323.15">18409 8676 25 0,'12'-27'12'0,"89"19"-14"16,-62 0 13-16,29 0-11 15,39-2 1-15,24 2-1 16,39 0 1-16,26 5-4 15,22 6 0-15,11 2-3 16,0-5 0-16</inkml:trace>
  <inkml:trace contextRef="#ctx0" brushRef="#br0" timeOffset="141542.99">13721 9681 8 0,'3'-8'4'0,"6"11"-6"0,-3-1 4 15,-3-4-2-15,0-3 1 16,-3 5 5-16,3-8 1 0,-6 2-7 16,0-4 1-16,-3-1 4 15,-3 1 0-15,-9-1-1 16,-6 0 0-16,-6 1-3 16,-3-3 1-16,-8-1-2 15,-16-2 1-15,1 1-1 16,-4-4 0-16,-2 3 1 15,2 3 1-15,1 0-1 16,-10 2 1-16,-5 3 1 16,5 0 0-16,-5 6-3 15,-4-1 1-15,-5 0-1 16,-9 9 0-16,0 4-1 16,-7 6 1-16,7 5-2 15,0 0 1-15,0 11 0 16,11 3 1-16,10 7 0 15,8 3 0-15,10 2 0 0,8-2 0 16,12 8-1 0,15 0 0-16,15 6 0 15,9 1 1-15,15 4 0 0,15 2 1 16,15-5-2-16,14-3 1 16,12-2 1-1,22-9 0-15,14-12 1 0,0-12 0 16,15-15 0-16,6-10 1 15,6-14 0-15,17-11 1 16,16-10 0-16,6-13 0 0,-13 0-2 16,-5 0 0-16,-30-3 0 15,-21 0 0-15,-18 8-2 16,-23 0 0-16,-24 0-1 16,-31 0 1-16,-34-3-5 15,-37-2 0-15,-41 2-6 16,-42 6 0-16</inkml:trace>
  <inkml:trace contextRef="#ctx0" brushRef="#br0" timeOffset="165038.8">11533 2709 7 0,'-3'3'3'0,"27"-3"-3"0,-12-3 3 15,6 3-3-15,5-5 1 16,10-3 0-16,6-5 0 16,5-3-1-16,10-3 1 0,14-7 1 15,13 2 1-15,11-5 1 16,21-8 0 0,24 11 0-16,24-19 1 0,26 0-1 15,31-14 0-15,17-7-1 16,42 3 1-16,20-6-1 15,1 11 0-15,15 0-1 16,-13 2 0-16,-17 3 0 16,-15 3 0-16,-18 10-1 15,-12-5 1-15,-18 5-2 16,-35 3 0-16,-13 8-4 16,-29 6 1-16,-30-4-6 15,-23 9 1 1</inkml:trace>
  <inkml:trace contextRef="#ctx0" brushRef="#br0" timeOffset="165428.4">12090 1812 18 0,'131'40'9'0,"56"-3"-6"0,-113-29 9 0,37 5-10 16,46 11 1-16,37 5 2 15,41 3 0-15,24 13-6 16,33 8 1-16,-4 0 3 16,-8-3 0-16,-18 6-2 15,-27-11 1-15,-23 0-4 16,-13 2 1-16,-20 3-8 15,-10-5 1-15</inkml:trace>
  <inkml:trace contextRef="#ctx0" brushRef="#br0" timeOffset="166374.62">19400 1233 20 0,'-21'-29'10'0,"12"5"-10"15,9 16 10-15,-3 0-11 16,0-2 1-16,3 2 0 15,-3 0 1-15,0 0-2 16,-3 0 0-16,-3 5 0 16,-2-2 0-16,-1 5 1 15,-3 5 0-15,-9 3 0 0,-6 11 1 16,0 7 1-16,-2 6 0 16,-1 13 0-16,0 0 1 31,-14 55-1-31,14-4 0 15,6-12 0-15,12-4 0 16,12-12-1-16,9-4 1 16,12-6-2-16,12-13 1 15,14-8-5-15,13-13 0 16,29-16-4-16,18-11 1 16</inkml:trace>
  <inkml:trace contextRef="#ctx0" brushRef="#br0" timeOffset="166929.06">20278 1402 14 0,'-12'-18'7'0,"-6"34"-3"0,12-8 9 15,-3 0-13-15,-5 7 1 16,-7 14 0-16,-9 9 1 16,0 9-2-16,0 6 1 15,7-3 0-15,8 3 1 16,9 0 0-16,9-16 0 0,18-5 0 16,5-8 0-16,16-6 0 15,18-2 0 1,5-16 0-16,6-16 1 0,1-5 0 15,-13-19 1-15,-5-10-1 16,-12-11 0-16,-13 8-1 16,-14 8 0-16,-15 0 0 15,-20 8 0-15,-16 6-2 16,-21 9 1-16,-8 7-1 16,-19 15 0-16,-5 2-2 15,-3 4 0-15,3 7-6 16,14 11 1-16,19-9-4 15,26-1 1-15</inkml:trace>
  <inkml:trace contextRef="#ctx0" brushRef="#br0" timeOffset="167530.62">21359 1339 20 0,'-3'-21'10'0,"-3"-3"-7"0,3 16 13 0,-9 0-16 15,-6 0 1-15,-12 8-2 16,-6 3 1-16,-8 5 0 16,-4 5 0-16,1-3-1 15,8 9 1-15,9-1-1 16,12 4 1-16,9-7 0 16,18 1 0-16,12 3 0 15,9-3 1-15,11 8 0 0,10 5 0 16,-3-6-1-16,-10 15 1 15,-5-7 0-15,-12 6 1 16,-12 0 0-16,-9-8 0 16,-9 3-1-16,-9-3 0 15,-3-8 0-15,-3 3 1 16,1-8-4-16,-1 0 1 16,-3 0-5-16,-3-3 1 0,3-5-3 15,1-3 1-15</inkml:trace>
  <inkml:trace contextRef="#ctx0" brushRef="#br0" timeOffset="167784.99">22326 1138 25 0,'24'8'12'0,"-21"58"-17"16,-6-45 23-16,-3 11-18 16,-6 5 0-16,-6 24 0 15,-6 13 0-15,-3 8 0 16,1 2 1-16,-1-10-1 16,6 3 1-16,3-11-3 15,3-13 0-15,3-13-4 16,0-3 0-16</inkml:trace>
  <inkml:trace contextRef="#ctx0" brushRef="#br0" timeOffset="167964.47">21609 971 41 0,'211'-29'20'0,"78"42"-28"0,-197 0 40 16,21-5-41-16,9-5 0 0,-3 2-12 16,-6-5 1-16</inkml:trace>
  <inkml:trace contextRef="#ctx0" brushRef="#br0" timeOffset="176102.59">3413 11393 17 0,'0'-3'8'0,"0"6"-9"15,9-3 9-15,-6 0-8 16,3 3 0-16,3-3 0 15,-3 0 0-15,11 0 0 16,-8 0 0-16,9-3 1 0,9-2 0 16,12-1-1-16,2 1 1 15,10 0 0-15,9 2 0 16,-7-2-1-16,10 0 1 16,5 2 0-16,1 0 0 15,-4 3 1-15,4-2 0 16,-1-1-1-16,-3-2 1 15,10-3 0-15,2 0 1 16,7 5 0-16,-4 1 0 16,3-1-1-16,1 3 0 0,-4-3 0 15,0 3 0-15,-8 0-1 16,-1 3 1-16,1 2-1 16,-10 0 0-1,33 1 0 1,-8-6 1-16,-4 0-1 15,-11-6 1-15,2 1-1 16,-14 0 0-16,-10-6-6 16,-8 6 1-16,-4 0-6 15,-14-24 0-15</inkml:trace>
  <inkml:trace contextRef="#ctx0" brushRef="#br0" timeOffset="177411.56">10765 11382 25 0,'-21'-10'12'0,"12"2"-15"0,9 8 13 15,0 0-18-15,6-3 1 0,0 1-1 16,6-4 0-16,0 1 14 16,3-3 1-16,3 3-7 15,0-1 1-15,5-1 4 16,1 1 1-16,9 1 0 15,9-3 0-15,11 3-4 16,16 2 1-16,5-2-2 16,12-1 0-16,13-7-1 15,14 8 1-15,6-6 0 16,12 1 1-16,9 2 0 16,17-3 0-16,13 3 1 15,12 0 0-15,8 3-1 16,7 2 1-16,-1 3-2 15,0 0 1-15,-2 3-1 16,-10-3 1-16,-8-3-1 16,-9 1 0-16,-12-1 1 15,-16-2 0-15,-19 0 0 0,-22-3 1 16,-15 2-2 0,-20-2 1-16,-16 3-6 0,-17 0 0 15,-18 5-8-15,-21-16 0 16</inkml:trace>
  <inkml:trace contextRef="#ctx0" brushRef="#br0" timeOffset="184559.06">9765 12025 0 0,'-9'-2'0'0</inkml:trace>
  <inkml:trace contextRef="#ctx0" brushRef="#br0" timeOffset="184946.54">11637 11941 0 0,'-3'0'0'0</inkml:trace>
  <inkml:trace contextRef="#ctx0" brushRef="#br0" timeOffset="198670.13">4145 12785 10 0,'-15'-3'5'0,"12"3"-5"16,3 0 5-16,-6 0-6 0,3-3 1 16,0 1 0-16,0-1 0 15,0 0 1-15,0 1 0 16,0 2 0-16,3 0 1 16,6 2 0-16,3 1 0 15,9 0 0-15,0-1 1 16,9 4-2-16,9-1 1 15,17 3-1-15,-11 0 0 16,17 0 0-16,4 0 1 0,8-3 0 16,7-2 0-16,5-3 0 15,3 0 1-15,7-3 0 16,-1 0 1-16,0 3-1 16,-9 0 0-16,-5 3 0 15,2 2 0-15,-5 3-2 16,-7 0 1-16,1 0-1 15,5 0 1-15,-14 5-1 16,-4-2 0-16,-2 2 0 16,-1-5 0-16,-2-3 1 15,-4-5 0-15,-5 3 0 16,-3 0 0-16,-9-3 1 16,-7-3 0-16,1 3 1 15,-9-5 0-15,-3 2-1 16,-3-2 0-16,0 2-2 15,-3 0 1 1,6 9-2 0,6-4 1-16,2 1-1 0,1 0 0 15,3-3 0-15,0 0 0 16,-6-3 1-16,0-2 0 16,-4 5 1-16,1-3 0 15,0 0-1-15,0-2 1 16,0 0-2-16,3 0 1 15,9-1 0-15,-1 1 0 16,4 0-2-16,-3-1 1 16,0 1 0-16,-6 0 0 0,-4 0 0 15,-2-1 1-15,-3-2-1 16,-3 0 1-16,-3-2-12 16,-6-3 1-16,-15-14-5 15,-12-31 0-15</inkml:trace>
  <inkml:trace contextRef="#ctx0" brushRef="#br0" timeOffset="200468.83">8217 12819 5 0,'-12'-3'2'0,"6"-10"0"15,6 8 2-15,0-6-5 16,0 3 0-16,-3 0 1 16,0 0 0-16,0 1 2 15,0-1 1-15,-3 2 0 16,0 1 1-16,3 2-1 15,-3 3 1-15,3 3-1 16,0 2 0-16,1 3-2 16,2 3 0-16,0-3-1 15,5 0 0-15,10-3 0 16,9-2 1-16,12-3 1 0,6-3 0 16,14 0 1-16,10-5 0 15,20 0-1-15,6-2 1 16,9 2-2-16,-2 3 1 15,-1-3-3-15,6 0 1 16,-3-5-4-16,0 2 1 16,-5-2-4-16,5 5 0 15</inkml:trace>
  <inkml:trace contextRef="#ctx0" brushRef="#br0" timeOffset="203456.97">13003 12065 10 0,'-12'-3'5'0,"-2"-10"2"15,11 8 6-15,-3-6-12 16,-3 3 0-16,0 0-1 15,0-2 1-15,-3-1-2 16,-3 1 0-16,0-1 2 16,0 6 0-16,0-3 0 15,-2 0 0-15,-1 0-1 16,-6 0 1-16,-3 3-1 16,-6 2 1-16,1 3 0 15,-10 3 1-15,-3-1-2 16,-8 1 0-16,-1 5 1 0,-2 3 0 15,-1 4 1-15,0 4 0 16,1 5-2-16,-7 2 1 16,4 1-1-16,-1 2 1 15,7 2-1-15,2 1 1 16,-2 5-1-16,2 0 0 16,3 0 0-16,7-5 0 15,8-3 0-15,6 3 1 16,9 0-1-16,3-1 1 0,6-1-1 15,7 1 1 1,4 1-1-16,10 2 1 0,6-2-1 16,3-3 0-1,6-2 0-15,9 2 1 0,8 3-2 16,4-1 1-16,-1-2 0 16,1-2 1-16,-3-1-1 15,5-7 1-15,1-3 1 16,3-6 0-16,8-4 0 15,7-6 1-15,-4-8-1 16,6-8 0-16,-5-3 0 16,-7-2 0-16,1-8-2 15,2-8 1-15,-5-3 0 16,0-7 1-16,-7-6-1 16,-8 0 1-16,3-8-2 15,-1 3 1-15,1-6-2 16,-4 3 0-16,-5-2-2 15,-9 5 1-15,-9 5-4 16,-18 11 0-16,-24 7-4 0,-35 3 0 16</inkml:trace>
  <inkml:trace contextRef="#ctx0" brushRef="#br0" timeOffset="-199856.28">8467 13705 28 0,'-24'-2'14'0,"9"4"-15"15,12-2 14-15,-3 3-17 16,1 0 1-16,-1-1-6 16,0 1 1-16,0-3 10 15,0 0 0-15,0 0-3 0,3 0 0 16,0 0 3-16,0 0 0 16,0 0 2-16,3 3 1 15,0-1 0-15,0 1 0 16,3 0-3-16,0 2 0 15,3 0-1-15,0 0 0 16,0-2 1-16,3 0 0 16,5-3-1-16,10-3 1 15,9 0-1-15,0-4 1 0,2-1 0 16,10-3 1 0,9 0-1-16,-1 1 0 0,7 2-1 15,-1 3 0-15,1-1 0 16,5 1 1-16,4 2-2 15,2 3 1-15,-2 3-1 16,-1 0 0-16,4-1 0 16,-4-4 0-16,-5-1 0 15,-1 0 1-15,-2-2-1 16,-10 2 1-16,-5-2 0 16,-9 5 0-16,-7 0 0 15,-5 0 0-15,-3 0 0 16,-6 0 0-16,-3 0 1 15,-6 0 0-15,-6 0 0 16,-6 0 1-16,-6 0-2 16,-9-3 1-16,-15 1-2 15,1-3 1-15,-13-1-2 16,-12 1 0-16,-11 0-1 16,-18-1 0-16,-12 4 1 0,-1 4 0 15,-5 4 0-15,3-1 0 16,15 0 1-16,-1-2 0 15,13 2-1-15,14-2 1 16,13-1-2-16,11 1 1 16,21 0 0-16,30-6 0 15,39 3-2-15,44-3 0 16,45-2-2-16,36 0 0 16,29 0-6-16,15-9 1 0</inkml:trace>
  <inkml:trace contextRef="#ctx0" brushRef="#br0" timeOffset="-190514.31">5895 14547 10 0,'-12'10'5'0,"15"-18"-12"16,-3 8 6-16,6-2 0 15,-3 2 0-15</inkml:trace>
  <inkml:trace contextRef="#ctx0" brushRef="#br0" timeOffset="-188985.91">11039 14613 46 0,'-33'-3'23'0,"6"1"-60"16,24-1 46-16,-3 3-19 16,6-5 0-16</inkml:trace>
  <inkml:trace contextRef="#ctx0" brushRef="#br0" timeOffset="-188608.4">13435 14380 28 0,'-15'-8'14'0,"-15"13"-48"16,18-5 28-16</inkml:trace>
  <inkml:trace contextRef="#ctx0" brushRef="#br0" timeOffset="-188562.39">13301 14399 0 0,'9'15'0'0</inkml:trace>
  <inkml:trace contextRef="#ctx0" brushRef="#br0" timeOffset="-188394.35">16239 14399 13 0,'80'-6'6'0,"-17"17"-18"0,-54-27 7 16</inkml:trace>
  <inkml:trace contextRef="#ctx0" brushRef="#br0" timeOffset="-185743.13">5339 15015 17 0,'-18'3'8'0,"6"2"-7"0,9-2 9 15,0-1-13-15,3 6 0 16,0 0-1-16,-3-3 1 16,3 3 6-16,0-5 0 15,0 0-2-15,6-1 1 16,0 1 1-16,3-3 0 16,0 3 0-16,6-3 0 15,3 2-2-15,5-2 0 16,13 0 0-16,-3-5 0 15,3 5 0-15,2-5 0 16,1-9 0-16,0 1 1 16,2-5 0-16,4-3 0 0,3-1-2 15,2-1 0-15,1-12-1 16,2 1 1-16,-2-1-1 16,-9-2 1-16,-4-2 0 15,-2 2 0-15,-3 0 2 16,-6 0 0-16,-7 0-1 15,1 2 1-15,-6 3-1 16,-6-2 1-16,-6 5 0 16,-9-6 0-16,-6 4-2 15,-3 2 0-15,-12 5 0 16,-14 3 0-16,-10 2-1 16,-2 6 0-16,-22 5 0 15,7 5 1-15,-10 11-1 16,-5 13 1-16,3 11-1 15,-16 18 1-15,-2 11 0 0,-3 16 0 16,9 8-1 0,8 5 0-16,13 0-2 0,26-6 1 15,24-4-2-15,36 2 0 16,39-6-4-16,38-23 0 16</inkml:trace>
  <inkml:trace contextRef="#ctx0" brushRef="#br0" timeOffset="-184557.9">9369 15301 16 0,'-21'8'8'0,"15"0"-9"16,3-11 9-16,0 0-6 15,-3-5 1-15,-3 6 4 16,-6-3 1-16,1 2-7 16,-4-2 0-16,0 5 4 15,0-6 1-15,3 6-2 16,0 3 1-16,6 2-4 16,3 1 1-16,6-1-4 15,12-3 1-15,9 6 1 16,9-2 0-16,20-4-1 15,13-2 0-15,20-2 2 16,16-4 1-16,11-4-1 16,24-6 1-16,0 3-1 0,2 2 1 15,13-5 1-15,-9-5 0 16,-3 0-1-16,-3 0 1 16,-9 2-1-16,-18 3 1 15,-17 6-4-15,-19-1 1 16,-20 6-9-16,-22 5 1 15,-29-3-5-15,-23-15 1 16</inkml:trace>
  <inkml:trace contextRef="#ctx0" brushRef="#br0" timeOffset="-169527.73">6952 15997 22 0,'-9'5'11'0,"9"-2"-10"0,0-3 11 0,0-6-13 16,0 6 0-16,6 0 1 16,0-2 0-16,0-1 1 15,3 3 0-15,0-3 0 16,3 6 0-16,-3 0 0 15,8-3 1-15,1 2-2 16,9 4 1-16,3-1-1 16,3 3 1-16,11 0-2 15,13 0 0-15,2 0 1 16,7-3 1-16,8-2-1 16,1-6 0-16,11-2 2 15,6-3 1-15,9 0 0 16,4 3 1-16,8-3-2 0,3 2 0 15,3 4 1-15,3 2 0 16,9 0-3-16,3 0 1 16,-3 2-1-1,15 1 0-15,-3 2 0 0,2-5 0 16,13 3 0-16,0-3 1 16,9 3 0-16,-1 4 1 15,-8 1 0-15,-9 3 0 16,-6 2-1-16,-27 3 1 0,-15-3-3 15,-9 1 1-15,-23-4-9 16,-10 1 0-16,-17-11-2 16,-15-19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1:10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22990 9221 20 0,'0'-21'10'0,"0"-3"-17"16,0 11 10-16,-9-1-4 0,-3-2 0 0,-3-2 3 15,-3-6 1-15,0 0-1 16,0 0 0-16,-2-7 2 15,-7-4 1-15,-15-2 0 16,-8 3 0-16,-13-3-2 16,-11 0 0-16,-25 0-2 15,-17 0 0-15,-18 10-1 16,-26 1 0-16,-19 5-1 16,-20 7 1-16,-25 6 0 15,-14 6 0-15,-18 4 0 16,3 20 0-16,-12 7 1 15,-3 5 1-15,9 16-1 16,-2 1 1-16,13 12-1 16,10 11 1-16,9 11-1 15,6 8 1-15,0 4-2 16,20 12 0-16,16-3 0 16,14 2 1-16,27 3-2 0,18 8 1 15,27-7 0-15,21-1 0 16,26 0 0-16,27-3 1 15,24-2-1-15,30 0 1 16,30-8 0-16,29-3 0 16,39-8-1-16,33 1 1 15,32-14-1-15,37-8 1 0,28-8-1 16,31-13 0 0,33-11-1-16,23-7 1 0,9-6-1 15,9-8 1-15,4-7-1 16,-7-6 0-16,-18-14 0 15,-9-7 0-15,-20-18 1 16,-30-12 0-16,-6-12 0 16,-27-11 1-16,-15-16 0 15,-30-16 0-15,-20-5 0 16,-36-22 0-16,-21-7 0 16,-24-5 0-16,-33-3-2 15,-32-1 1-15,-30-4-1 16,-39-3 0-16,-47 2-2 15,-42 1 1-15,-45 2-5 16,-53 8 0-16,-48 19-2 16,-38 13 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1:58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7699 13824 3 0,'0'0'1'0,"-3"-2"0"0,3 2 1 15,0 0-2-15,0 0 1 16,0 0-1-16,0 0 1 0,0 0-1 15,0 0 1-15,0 0 0 16,0 0 0-16,0 0 1 16,0 0 0-16,0 0 0 15,0 0 0-15,0 0-1 16,-3 0 1-16,3 0-1 16,0 0 0-16,0 0 0 15,0 0 1-15,0 0-1 16,0 0 1-16,3-5-1 15,0-1 0-15,0-2 0 16,3-2 0-16,0 2-1 16,3 0 1-16,-3 0-1 15,0 0 0-15,3 0 0 16,0-3 1-16,0 1-1 16,0-1 0-16,-1 1 1 15,4-4 0-15,0 7-1 16,0 1 0-16,0-2 0 15,3-2 1-15,0-1-1 16,0-2 1-16,0-3-1 0,0-2 0 16,-1 2 1-16,-2 2 0 15,6-1-1-15,0-7 1 16,-3 4-1-16,3 2 1 16,-3 3 0-16,0-3 0 15,2-3-2-15,-5 3 1 16,3 1 0-16,3 1 1 15,-3 1-1-15,-6-3 0 16,3 0-1-16,0 1 1 16,3-4 0-16,2-2 0 0,4-3 0 15,3 3 0-15,0 5 0 16,0-3 0-16,0-2 0 16,-4 3 1-16,1-3-1 15,-3 2 1-15,0 1 0 16,3-1 0-16,0 3-1 15,-4 0 1-15,4-2-1 16,3-3 0-16,-6-1 0 16,3 4 0-16,-3-3-1 15,-1 0 1-15,-2 2 0 16,-3 3 1-16,0-2 0 16,0 2 0-16,-3 0 0 15,0 0 0-15,0 0 0 16,0 3 1-16,0 0-1 15,3-1 0-15,0 1-1 16,2-3 0-16,1 0-1 16,0 9 1-16,0 1 0 0,3-7 0 15,0 2 0-15,0-2 0 16,0-3 0-16,-1 6 1 16,1-3-1-16,0-1 0 15,3 1-1-15,3 0 1 16,-3 2 0-16,-1-5 0 15,-2 6 0-15,0-3 0 16,0-3-1-16,0 2 1 16,-3-1 0-16,-3-1 1 0,0 2-1 15,-1-1 0-15,1-1 0 16,0 3 1-16,3-1-1 16,3 1 0-16,0-3 0 15,0 3 0-15,0-3 0 16,-1 0 0-16,4 0 0 15,0 0 0-15,-3 1 0 16,0-1 0-16,0 2 0 16,-3 1 0-16,-1 5 0 15,7-2 0-15,-3-4 0 16,3 1 1-16,0 0-1 16,0 0 0-16,0-3 0 15,-1 3 1-15,1-3-1 16,-6 3 0-16,0-1 0 15,0 1 0-15,0 0 0 16,0 0 0-16,-1-3 0 0,7 3 0 16,0-3 0-16,3-3 0 15,0-5 1 1,3 11 0-16,-1-3-1 0,1 0 0 16,0-2-1-16,-3-1 1 15,3 1 0-15,-4-1 1 16,1 1-1-16,3-1 0 15,-3 3 0-15,-3 1 1 16,-1-4-1-16,4 0 0 0,0-4 0 16,3 1 0-16,0 1 0 15,-1 0 0-15,1-3 0 16,-3 3 1-16,3 3-1 16,3-4 1-16,-7 1-1 15,1-5 0-15,3 5 0 16,0 0 0-16,0 2 0 15,2 0 0-15,-2 1 0 16,-6-3 1-16,0 0-1 16,0-1 0-16,-1 1 0 15,1 5 1-15,0 1-1 16,3-1 1-16,0 0-1 16,0-3 1-16,2 1-1 15,-2-1 1-15,0 1-2 16,0 2 1-16,0 0 0 15,-1 3 0-15,1 0 0 16,0-3 0-16,0-3 0 16,0 3 0-16,-1-2 0 15,-2-3 1-15,0 2-2 16,0 1 1-16,3-1 0 0,0-2 1 16,2 2-1-16,4 1 0 15,3-3-1-15,-3-1 1 16,-1 1 0-16,1 3 0 15,0 2 0-15,0 0 0 16,5-3 0-16,-2 1 0 16,0-3 0-16,-3 2 0 15,-1-5 0-15,1 6 0 0,0-3 0 16,6 0 0-16,-4 2 0 16,1-2 0-16,-3 0 0 15,0-6 0-15,-3 6 0 16,-4 5 1-16,1-2-1 15,0 2 1-15,0 0-1 16,0-3 0-16,2 1 0 16,1 2 0-16,-6-2 0 15,0-1 1-15,-3 3-1 16,0 0 0-16,5 8 0 16,-2-2 0-16,0 2 0 15,0 0 1-15,0-3-1 16,-3 1 0-16,-1-1 0 15,1 1 0-15,3-4 0 16,0 1 1-16,-3 0-1 16,3 2 0-16,0-2 0 15,2-3 0-15,1 6 0 16,-6-4 0-16,3 6 0 0,3-5 0 16,-4 0 0-16,-2-3 0 15,0 0 0-15,3 0 1 16,0-2-2-16,0 2 1 15,3 3 0-15,-1-1 0 16,1 4 0-16,0-3 1 31,12-6-1-31,-4 1 0 0,-2-4 0 16,0 7 0-16,0-1 0 16,-1 2 1-16,1 1-2 15,-3 3 1-15,-3-4 0 16,-3 7 0-16,-3-1 0 15,-1 0 0-15,1 0 0 16,0-3 0-16,3 1 0 16,0-1 1-16,0-2-1 15,-1 2 1-15,1 1-1 16,-3 2 1-16,0 0 0 16,-3 0 0-16,0 0-1 15,-3 0 1-15,0 5-1 16,-3 1 1-16,-1-1-1 15,-2 0 1-15,0 3-1 16,0 0 0-16,-3 0 1 16,-3 0 0-16,3 0 0 0,-3 0 1 15,0 0-1-15,0 0 1 16,0 0-1 0,0 0 1-16,0 0-1 0,0 0 0 15,0 0-1-15,0 0 1 16,0 0-1-16,0 0 0 15,0 0 0-15,0 0 0 16,0 0-1-16,0 0 1 16,6 0-1-16,0 0 1 15,0-5-1-15,0 2 1 0,0 3 0 16,3-5 0 0,0 0 0-16,0-1 0 0,3 1 0 15,-3 0 0-15,3-3 0 16,-1 0 0-16,7-3 0 15,-6 3 0-15,3-2-1 16,0-1 1-16,0 3 0 16,-3-5 0-16,0 3 0 15,0-1 0-15,-3 0 0 16,2 1 0-16,1 2 0 16,0 3 0-16,0-1 0 15,3 1 0-15,0-3-1 16,0 3 1-16,3-1 0 15,-3 1 0-15,2-3 0 16,-2 3 0-16,0 0 0 16,3-1 0-16,0 1 0 0,0 0 0 15,-3 0-1-15,2-1 1 16,4 1 0-16,0 2 0 16,3-2-1-16,0-3 1 15,0 3 0-15,-4-3 0 16,-2 0 0-16,0 0 0 15,0 0 0-15,0-3 1 16,-3 3-1-16,3 1 0 16,-1 4 0-16,4-2 1 15,-3-3-2-15,0 2 1 16,0 1 0-16,0 0 0 16,0-3 0-16,-1-3 1 0,4 1-1 15,-3 2 0-15,3-3 0 16,0 1 1-16,3 2-2 15,-6 2 1-15,-1-2 0 16,4 0 0-16,-3 1 0 16,0-1 0-16,0 0 0 15,-3 0 0-15,0 2 0 16,-1-1 1-16,1-4-1 16,0-2 0-16,0 2-1 15,3 1 1 1,12-6 0-1,-4 0 0-15,4 0 0 16,-3 3 0 0,9-3 0-1,-3 0 0-15,2 3 0 0,-5-1 0 16,0 1 0 0,0 0 0-16,-4 0 0 0,-5 0 0 15,0-1 0-15,0 1 0 16,3 0 0-16,-1 0 0 15,1-3 0-15,3 8 0 16,0 0-1-16,0 3 1 16,-1-1 0-16,1-2 0 15,3 0 0-15,-6-2 0 16,0 2 0-16,-1 0 0 0,1 0 0 16,0 0 0-16,0 0 0 15,0 0 0-15,-1 0 0 16,-2 0 0-16,0-2 0 15,-3 2 0-15,0 0 0 16,3 3 1-16,-3-3-1 16,-1 0 0-16,1 2 0 15,0 1 0-15,3 0 0 16,-3 0 0-16,3-1 0 16,-3 1 0-16,-1 0 0 15,4-1 0-15,-3 1 0 16,0 0 0-16,0-3 0 15,3 0 0-15,-1 0 0 16,1 0 0-16,3 3-1 16,0-3 1-16,-3 3 0 15,-6-3 0-15,0 0 0 16,-1 0 1-16,1 2-1 16,0-2 0-16,3 1 0 0,0-1 0 15,0 0-1 1,6 5 1-16,2-2 0 0,1-1 0 15,0 1 0-15,-3-3 0 16,0 0 0-16,-4 0 0 16,1 0 0-16,3 0 1 15,0 1-1-15,-3 1 0 16,3 1 0-16,-1-3 0 16,1 0 0-16,-6 0 0 0,0 0 0 15,3 0 0-15,0 0 0 16,2 0 0-16,7 0 0 15,-3 3 0-15,0 0 0 16,-1 0 0-16,1-3 0 16,0 2 0-16,-3 6-1 15,3-2 1-15,-1-1 0 16,4 3 0-16,-3 0 0 16,3 0 1-16,-6 0-1 15,-1-3 0-15,1-2 0 16,3 0 0-16,3 2 0 15,-3-2 0-15,-1 0 0 16,1 2 0-16,-3 0 0 16,0 1 0-16,0-4 0 15,-1 4 0-15,-2-1 0 16,0 0 0-16,0-2 0 16,0 2 1-16,3-2-1 0,-1 0 0 15,1 0 0-15,0-1 0 16,-3 1 0-16,-3 0 1 15,2-3-2-15,7 3 1 16,-3-3 0-16,3 0 0 16,0 2 0-16,-1 1 0 15,1-3 0-15,0 3 0 16,0 0 0-16,-3 2 0 16,2-2 0-16,1 5 0 0,-3-3 0 15,3 3 0-15,0 0 0 16,-1-3 0-16,1 1 0 15,3-1 0-15,-3 0 0 16,3-2 0-16,-1 0 0 16,4 2 0-16,3 0 0 15,-1-2 0-15,-2 5 0 16,0-2 0-16,3 2-1 16,-4-3 1-16,4-2 0 15,-3-1 1-15,3 1-1 16,-1-3 0-16,4 0 0 15,3 3 0-15,-1 2 0 16,1-5 0-16,-3 6 0 16,2-1 0-16,4 0 0 15,0-2 0-15,-7 2 0 16,-5-5 1-16,0-2-1 16,3 2 0-16,-1 3 0 15,4-3 0-15,0 5 0 16,2 0 0-16,-2-2 0 0,-3 0 0 15,-1 0 0 1,10-1 0-16,-3 1 0 0,-9 0 1 16,2-1-2-16,1 1 1 15,3 0 0-15,-1 0 0 16,4-3 0-16,0 2 0 16,-4 1 0-16,-2 0 0 15,0-1 0-15,6 1 1 0,-1 2-1 16,-5-2 0-16,0 0 0 15,2 0 0-15,4 2 0 16,0 0 0-16,2 1 0 16,-2-1 0-16,-3 3 0 15,-1 0 1-15,-2 0-1 16,0 0 0-16,0 0 0 16,-4 0 0-1,-5 0 0-15,0 0 0 0,3 0 0 16,2 0 0-16,1-3 0 15,0 3 0-15,0 0 0 16,2 0 1-16,1 0-1 16,-6 0 0-16,-6 0 0 15,-1 0 1-15,1 0 0 16,0 0 0-16,3 0-1 16,-3-2 1-16,2-1-1 15,-5 0 1-15,3 1-1 16,0-1 0-16,3 0 0 15,-1 1 0-15,4-1-1 0,0 1 1 16,0-1 0-16,-3 0 0 16,-1 1 0-16,1 2 1 15,-3 0-1-15,0 0 0 16,3 0 0-16,-1-3 1 16,7 3-1-16,-6-3 0 15,0 1 0-15,-1-1 0 16,1 3 0-16,3-3 1 15,0 3-1-15,0 0 0 0,2 0 0 16,-2 0 0-16,0 0 0 16,0 0 1-16,-7 0-1 15,1 0 0-15,3 3 0 16,0 0 0-16,3-1 0 16,-1-2 0-16,-2 3 0 15,-3 0 0-15,0-3 0 16,-3 0 0-16,-1 0 0 15,-2 0 0-15,3 2 0 16,-3-2 1-16,-3 0 0 16,0 0 0-16,0 0-1 15,-1 0 1-15,1 0 0 16,3 0 0-16,3 0-1 16,3 0 1-16,0 0-1 15,0 3 0-15,2 0 0 16,4-1 1-16,0 1-1 0,0-1 0 15,-7-2 1-15,-2 0 1 16,-3 3-1-16,-6 0 0 16,0-1-2-16,-6 1 0 15,0 2-13-15,-27 1 1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07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15557 10052 2 0,'0'-3'1'0,"12"-5"-3"0,-6 5 2 15</inkml:trace>
  <inkml:trace contextRef="#ctx0" brushRef="#br0" timeOffset="1096.87">15596 10041 16 0,'3'3'8'0,"12"-1"-11"0,-9-2 17 16,3 0-15-16,6 0 1 16,5-2 0-16,4-1 0 0,6-2 0 15,3-1 1-15,-1-2 0 16,4 3 1-16,9 0 0 15,-6 0 0-15,-1 2 0 16,4 3 1-16,0 0-1 16,-1 3 0-16,4 2-2 15,-6 5 1-15,-4 1-1 16,1 2 1-16,3 0-1 16,2 1 1-16,-2-1-1 15,-3-3 0-15,2 4 0 16,4-4 1-16,3 1 0 15,2-1 0-15,-2 4 0 16,-3-1 1-16,-1 0 0 16,1 3 0-16,0 0-1 15,-1 0 1-15,-2 2-1 16,-3-2 0-16,3 5-1 16,2-2 0-16,1-6 0 15,0 3 0-15,-1 5 0 0,-2 3 1 16,-3 2-1-16,2 4 1 15,1-1 0-15,3 2 0 16,-7 6-1-16,1-2 1 16,0 2-1-16,0 0 0 15,-1 0 0-15,1-3 0 16,0 1 0-16,2 2 0 16,-5 0 1-16,-6 0 0 15,3 0 0-15,-3 5 0 16,2 1 0-16,1 2 0 0,0 2 0 15,0-2 0-15,-10-5-1 16,1 2 0-16,3 3 0 16,0 3 0-16,0-6 0 15,0 3 0-15,-1 3 1 16,-2-3 0-16,3 2-1 16,-3 6 1-16,0-8 0 15,-1 5 0-15,-2 3 0 16,0-2 0-16,-3 4-1 15,0-2 0-15,3-3 0 16,0 3 0-16,3-5 0 16,2 2 1-16,-2 0 0 15,0 3 0-15,-3 0 1 16,0 6 1-16,-3-4-1 0,-3 1 0 16,-1-3 0-1,-2 5 0-15,0-8-1 0,0 0 0 31,3 24-1-31,3-2 1 16,-3-1-1-16,0-7 1 16,-6-1 0-16,0-10 0 15,-3 5 0-15,0-2 0 16,-3-8 0-16,3-1 0 16,0 3 0-16,3 1 1 0,-3-6-2 15,0 0 1-15,-3-6-1 16,3-2 1-16,-3-7-1 15,0 1 1-15,0-7 0 16,0 0 1 0,0 2-1-16,0 3 0 15,0 1 0-15,0-1 0 0,0-3 0 16,2-2 0-16,1 2-1 16,0 1 1-16,-3-6-1 15,3-2 1-15,0-4-1 16,0 1 0-16,-3 0 0 15,3-5 1-15,-3-3-1 16,0 0 0-16,0-3 0 16,3 0 1-16,-3-2-1 15,0 0 1-15,0-1-5 16,0-7 1-16,-9-8-12 16,-5-16 1-16,-10-22-3 15,-9-25 0-15</inkml:trace>
  <inkml:trace contextRef="#ctx0" brushRef="#br0" timeOffset="1651.46">18501 12531 39 0,'0'2'19'0,"24"9"-42"16,-15-8 33-16,0-1-10 15,0 6 1-15,0 5 3 16,-3 6 0-16,0 5-5 16,-1 18 1-16,4 14 2 15,0 20 0-15,3 20 0 16,3 15 0-16,3 13 0 16,0 0 0-16,6 1 0 15,5-1 1-15,1-2 0 16,-3-3 0-16,-3 0-1 15,0-16 1-15,-1-2-3 0,-5-11 1 16,-3-16 0-16,-9-13 1 16,-3-9 0-16,-9-9 0 15,-3-14 2-15,-15-13 1 16,-17-14 1-16,-13-20 0 16,-23-11 1-16,-10-19 0 15,-8-15-1-15,-12-9 0 0,3 3-4 16,9 1 0-16,8-6-9 15,4-3 0-15,0 3-12 16,8-3 1-16</inkml:trace>
  <inkml:trace contextRef="#ctx0" brushRef="#br0" timeOffset="4472.19">16891 9432 4 0,'0'-13'2'0,"3"-16"0"15,0 24 2-15,-3 5-3 16,0-6 0-16,0 1 1 16,0 3 0-16,-3-1-3 15,-3 6 1-15,-3-1 1 16,0 6 1-16,0 3-2 15,0-1 0-15,0 9 0 16,0 5 1-16,3 2 0 0,-3 6 1 31,0 52 0-31,3 6 1 16,-2 24 0-16,-1 19 1 16,-3 20-2-16,-3 30 1 15,0 23-2-15,3 16 1 16,9 30-2-16,9 25 0 15,9 28-3-15,6 25 1 16,0 30-2-16,-1-13 0 0,-2-22 2 16,-9-23 1-16,-3-22 2 15,-3-18 1-15,0-21 2 16,6-11 0-16,6-18 1 16,6-19 1-16,14-21-6 15,13-19 1-15,9-18-3 16,-1-29 1-16,13-24 0 15,-1-13 0-15,9-21 2 16,13-11 0-16,-4-21 2 16,6-11 1-16,4-18 0 15,-1-19 1-15,3-10-1 16,-3-22 1-16,-2-15-2 16,-7-17 0-16,6-12-1 15,-5-3 0-15,-7-11 0 16,-9 0 0-16,-8-2 1 15,-7-6 1-15,1-2 0 16,-18-8 0-16,-7-19-1 16,-8-16 0-16,-9-7-4 0,-6-11 1 15,-6 0-3-15,-6-6 1 16,-3 11-2-16,-6-5 1 16,0 0 0-16,0 0 0 15,-3 5 1-15,1-2 1 16,-1-4 0-16,-3-9 0 15,-9 10-1-15,-3 7 1 16,3 9-1-16,4 16 1 16,-4 12 1-16,3 12 0 15,0 10 1-15,0 16 0 0,1 16 0 16,-7 5 1-16,-9 2 0 16,-2 6 0-16,-7 8-2 15,-12 3 1-15,-5 7-1 16,2 17 0-16,1 2-1 15,-4 8 1-15,1 2-1 16,-7 11 1-16,-5 8-2 16,6 11 1-16,-7 10 0 15,-5 19 0-15,-18 32-1 16,-12 29 1 0,-12 39-5-16,-18 48 1 0,-3 71-5 15,15 32 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58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6419 3019 9 0,'-12'-16'4'0,"18"3"-2"15,-3 10 5-15,3 3-8 16,3 0 0-16,0 0-1 16,3 3 1-16,3 2 2 15,3-5 0-15,0 3-2 16,2 5 1-16,7-3 0 15,6 3 0-15,6 2 1 16,2 1 0-16,13 0-1 0,11 2 1 16,4-3 0-1,14 4 0-15,3-1 0 0,16-5 1 16,17 2 0-16,3-2 0 16,18 3 0-16,14-11 0 15,1 3 0-15,12 2 0 16,9-2-1-16,8 2 0 15,7-3 0-15,8 4 0 16,3-4-1-16,7-2 1 16,11 0 0-16,6-2 0 0,3-4-1 15,10 4 1-15,2 2-1 16,6-5 1-16,0-3 0 16,12 0 0-16,0-6 0 15,6 4 0-15,3-6-1 16,-1-5 1-1,207-3 0 1,-67 8 0-16,-49 3 0 16,-19-3 0-16,-18 8-1 15,-20 0 1-15,0-2-1 16,-1 2 1 0,-2 0-1-16,0 0 1 0,-13 0 0 15,-2 0 1-15,0 0 0 16,0 0 0-16,-6 0 1 15,-18-5 0-15,-3 10 0 16,-24-5 1-16,-21-2-2 16,-20 2 1-16,-19 0-5 0,-29 0 1 15,-24 0-9-15,-18 8 0 16</inkml:trace>
  <inkml:trace contextRef="#ctx0" brushRef="#br0" timeOffset="6831.45">1380 5956 11 0,'-24'-19'5'0,"48"-2"-6"15,-6 10 5-15,14-7-5 16,13-11 1-16,21-11-1 16,11-2 1-16,21-11 1 15,-3 0 0-15,7 0 1 16,5-8 0-16,0-5 1 16,3 3 0-16,-15 10 0 15,4 2 1-15,-13 1-1 0,-9 3 0 16,-5 9-1-16,-22 7 0 15,-8 7-1-15,-15 11 1 16,-18-1-2-16,-24 12 1 16,-27 10-1-16,-35 13 1 15,-36 3-1-15,-27 15 0 16,-6-2 0-16,0 11 1 0,33-6 0 16,21-5 0-16,23-13-3 15,22-3 1-15,23-13-1 16,30-16 0-16,21-7 0 15,29-7 0-15,13-15-1 16,23 6 1-16,15-4 2 16,3-2 0-16,-9 8 1 15,-5 5 1-15,-16 8 0 16,-18 8 1-16,-14 8 0 16,-33 14 0-16,-21 9-3 15,-36 36 0-15,-53 28-6 16,-30-16 0-16</inkml:trace>
  <inkml:trace contextRef="#ctx0" brushRef="#br0" timeOffset="32532.83">1314 11806 23 0,'-32'-8'11'16,"8"2"-9"-16,21 4 11 0,-3 2-13 15,3-3 1-15,3 3-1 16,3-8 0-16,12 0 0 16,26-5 0-16,16-8 0 15,29-8 0-15,33-6 0 16,42-4 0-16,30-1-1 16,26 8 1-16,12 1-7 15,12 1 1-15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4:49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9342 4297 13 0,'-12'-13'6'0,"6"-1"-5"0,6 14 6 16,0 0-8-16,6 0 1 0,0-5 2 15,9 0 0-15,9-6-2 16,15-7 1-16,17-1 1 16,28-5 0-16,26 1 0 15,33-9 1-15,17 0-2 16,13-2 0-16,5 2-1 16,-11 3 1-16,0-3-1 15,-21 3 1-15,-12 0-2 16,-18 5 0-16,-18 3-4 15,-15 5 0-15,-14 8-1 16,-25-8 1-16</inkml:trace>
  <inkml:trace contextRef="#ctx0" brushRef="#br0" timeOffset="526.27">9518 4027 16 0,'-21'-16'8'0,"12"11"-12"16,9 7 15-16,-3 4-12 16,0 7 0-16,-6 5 2 15,0 6 1-15,-6 8-1 16,-3 2 1-16,4 9 1 0,2-4 0 15,6 4 0-15,15-6 1 16,17-5-3-16,43-11 1 16,47-11-8-16,69-15 1 15</inkml:trace>
  <inkml:trace contextRef="#ctx0" brushRef="#br0" timeOffset="10269.87">8470 5429 11 0,'-15'-2'5'0,"3"-25"-3"0,12 22 6 15,3 0-7-15,3-3 1 16,12 0 1-16,12 2 0 16,9-12-3-16,26-3 1 15,24 0 2-15,21-6 1 16,33-7 1-16,18-3 0 16,21-6-1-16,11-2 0 15,7-2-1-15,-4 2 1 16,-20-3-2-16,-7 8 1 0,-17 6-3 15,-21 5 0-15,-15 0-4 16,-18 5 0-16,-17 5-6 16,-22 9 1-16</inkml:trace>
  <inkml:trace contextRef="#ctx0" brushRef="#br0" timeOffset="10869.71">8631 5093 17 0,'-9'3'8'0,"-12"5"-6"16,15 0 7-16,-6 2-8 16,-12 9 1-16,-5 7 0 15,-13 11 1-15,-6 6-3 16,4 4 0-16,8-7 2 16,15-3 1-16,24-3 0 15,30-10 1-15,38-8-3 16,51-8 1-16,36-13-8 15,33-11 0-15,5-8-2 0,-8-21 1 16</inkml:trace>
  <inkml:trace contextRef="#ctx0" brushRef="#br0" timeOffset="18167.16">9571 6697 18 0,'-20'-11'9'0,"20"6"-10"16,0 5 10-16,5-8-8 15,7-3 0-15,12-2 2 16,18 5 1-16,17-10-4 16,25-6 1-16,26-5 3 15,24 2 0-15,24-7 0 16,8 2 0-16,7 0-1 15,6-2 1-15,-7 7-3 16,7 6 1-16,-16 5-2 0,-8 0 0 16,-15 6-4-16,-12 2 0 15,-18 0-5-15,-20 0 0 16</inkml:trace>
  <inkml:trace contextRef="#ctx0" brushRef="#br0" timeOffset="18725.79">9881 6273 9 0,'-15'0'4'0,"-6"11"4"0,15-9-2 16,-9 6-4-16,-8 6 0 0,-10 9 3 16,-9 7 1-16,6 4-7 15,1 8 1-15,-1-2 3 16,3 8 0-16,12-3-1 16,12-3 1-16,7-2-3 15,2-9 0-15,38 1-7 16,22-3 1-16</inkml:trace>
  <inkml:trace contextRef="#ctx0" brushRef="#br0" timeOffset="23915.7">10491 8911 13 0,'-33'19'6'0,"19"-27"-8"0,11 5 6 0,-3 0-4 15,0-2 0-15,-3-5 1 16,0 2 0-16,0-3 0 15,0 3 0-15,0 0 2 16,3 0 0-16,3 0 0 16,9-5 0-16,15 2-1 15,18 4 1-15,29-7 0 16,36 1 0-16,36 0 0 16,33-8 1-16,35 0 0 15,27-1 1-15,18-4-1 16,21-3 1-16,0-3-1 15,3 3 0-15,-9 5-2 16,-24 11 0-16,-21 5-2 0,-18 8 1 16,-26 3-5-16,-33 2 1 15,-33-2-8-15,-33-1 0 16</inkml:trace>
  <inkml:trace contextRef="#ctx0" brushRef="#br0" timeOffset="24651.68">10720 8438 18 0,'15'-11'9'16,"6"-8"-2"-16,-15 17 5 0,3-1-11 15,-3 1 1-15,0-1 0 16,-6 3 1-16,0 0-5 16,-3 3 1-16,-6 4 1 15,-12 12 1-15,-15 5-2 16,-8 15 1-16,-1 9 1 16,-3 2 0-16,7 6 2 15,5-3 0-15,3 0 1 16,12-3 0-16,10-8-1 15,8-2 1-15,12-3-3 16,11 3 1-16,28-3-7 16,20 16 0-16,34 5-5 15,-1-16 1-15</inkml:trace>
  <inkml:trace contextRef="#ctx0" brushRef="#br0" timeOffset="30103.6">6913 11467 3 0,'0'-3'1'0,"57"-12"-1"16,-33 7 1-16,17-3 2 15,16-2 1-15,26 0 4 16,30 2 0-16,24 0-9 0,33 1 0 16,32-3 6-16,22 2 1 15,35-5-3-15,11-2 1 16,-8-6-3-16,-6-5 1 16,-12 2-3-16,-26-5 1 15,-31 6-6-15,-17-6 1 16,-21 3-1-16,-33 5 1 15</inkml:trace>
  <inkml:trace contextRef="#ctx0" brushRef="#br0" timeOffset="30660.14">7044 11152 12 0,'-24'3'6'0,"10"7"-7"0,11-4 10 0,-3 4-10 16,0 9 1-16,0 5 2 15,0-3 1-15,0 8-2 16,3 13 0-16,3 3 0 16,6 11 1-16,9 18-5 15,17 16 1-15</inkml:trace>
  <inkml:trace contextRef="#ctx0" brushRef="#br0" timeOffset="31951.78">4261 12705 1 0,'-9'-13'0'0</inkml:trace>
  <inkml:trace contextRef="#ctx0" brushRef="#br0" timeOffset="32038.73">4601 12536 12 0,'116'-13'6'0,"131"10"-6"0,-155 3 6 16,63 8-10-16,56 16 1 15,54 21-3-15,36 10 1 16</inkml:trace>
  <inkml:trace contextRef="#ctx0" brushRef="#br0" timeOffset="32340.16">8146 12449 1 0,'205'-6'0'0</inkml:trace>
  <inkml:trace contextRef="#ctx0" brushRef="#br0" timeOffset="34218.72">3398 13986 4 0,'0'5'2'0,"18"-7"-5"0,-3 2 2 16</inkml:trace>
  <inkml:trace contextRef="#ctx0" brushRef="#br0" timeOffset="34651.84">3535 13954 8 0,'12'-5'4'0,"38"-3"-5"0,-32 5 8 16,3 3-7-16,9 3 0 16,3 2-1-16,2 3 0 15,7 3 1-15,6-1 0 16,-4 1 0-16,7-6 0 15,5 3 0-15,4-3 1 16,8-2-1-16,10-3 1 0,2-3 0 16,7 1 0-16,-4-4-1 15,9-1 1-15,0-4-1 16,1 0 1-16,2 1 1 16,3 2 0-16,3 0-1 15,-5 0 1-15,2 5-1 16,0 1 1-16,6 2-1 15,3 0 1-15,-2 0-2 16,5-3 0-16,0 0 0 16,3-5 1-16,6-7-1 15,0 1 1-15,3-2 0 16,0 3 0-16,-3 0 1 16,-6-3 0-16,0 0 0 15,-5 6 1-15,-1-1-1 16,-3 11 0-16,-6 5-1 15,0 6 0-15,-8 2-2 16,-16 6 1-16,-11-1-4 0,-7-2 0 16,-2 0-3-16,-19-24 0 15</inkml:trace>
  <inkml:trace contextRef="#ctx0" brushRef="#br0" timeOffset="40056.94">7175 14843 17 0,'-44'19'8'0,"17"-6"-13"15,27-16 8-15,0-2-3 16,3 0 0-16,6-3 7 0,3-6 1 15,8-1-7-15,13 1 1 16,36-4 4-16,26 2 0 16,27 5-1-16,33 6 1 15,20 5-8-15,19 11 1 16,11 12-7-16,-2 9 0 16</inkml:trace>
  <inkml:trace contextRef="#ctx0" brushRef="#br0" timeOffset="40626.77">7223 14624 20 0,'3'-24'10'0,"-6"3"-7"16,3 10 12-16,0 3-14 15,-3-3 1-15,-6 6 1 16,-3 5 1-16,-9 13-4 16,-3 11 1-16,4 13 1 15,11 13 1-15,15 9-3 16,14 12 1-16,34 6-9 15,29-8 1-15,30-19-2 16,4-21 1-16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5:55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9768 10 0,'-3'-5'5'0,"6"8"-11"0,-3-3 6 16,0 0-1-16,0 0 1 15,0 0 1-15,0 0 1 16,0 0-2-16,0 0 1 15,6 2 0-15,-6-2 0 0,0 0 1 16,0 3 1-16,9 2-1 16,-6-5 0-16,9 0 0 15,-3 0 1-15,0 0-1 16,0 0 0-16,3 3-1 16,3-3 1-16,0 0-1 15,-1 0 0-15,4 0 0 16,-6 0 0-16,3 0 0 15,3 3 1-15,0-3-1 16,0 0 0-16,3 2-1 16,-4 1 1-16,-5-3-1 15,3 3 1-15,0 2-1 16,-6 0 0-16,0-2 0 16,0 2 1-16,0 0 0 15,-3 1 1-15,3-4 0 16,-6 1 0-16,6-3 0 15,2 3 0-15,-2-1-1 16,0-2 1-16,-3 0-2 16,3 0 1-16,3-2-1 0,-3-1 0 15,0 0 0-15,0 3 0 16,0-2 0-16,3 2 0 16,-3 0 0-16,3-3 0 15,2 3 0-15,4 0 0 16,0 3 0-16,0-3 0 15,3 2 0-15,-6-2 0 16,6 0 0-16,2 0 1 0,1 0 0 16,3 3 0-16,6 0 0 15,0-1 0-15,-4 1-1 16,1 0 1-16,0-1-2 16,0 3 1-16,2-2 0 15,1 2 0-15,3 1 0 16,-1-1 0-16,4-2 0 15,-3-1 0-15,3 1 0 16,5 0 1-16,-5-3-1 16,0 0 1-16,2 2-1 15,7-2 1-15,-3 0-1 16,2 0 0-16,-2 0-1 16,2 3 1-16,-2 0 0 15,6-1 1-15,-4-2-2 16,-5 5 1-16,3-5 0 15,5 3 0-15,1-3 0 16,-1 3 1-16,1-3-1 16,6-3 1-16,-1 0-1 15,-8 1 1-15,2-1-1 0,4 1 0 16,3-4 0-16,-1 4 0 16,1-1 0-16,-4 0 0 15,4-2 0-15,-1 2 0 16,4 1-1-16,-7-1 1 15,7 0 0-15,-3 3 0 16,-4 0 0-16,10 0 1 0,-10 0-1 16,1 3 0-1,-7 0 0-15,4-1 1 0,0 1-1 16,-1 0 0-16,4 2-1 16,-1 0 1-16,4 1 0 15,2 1 0-15,-2-4-1 16,3 0 1-16,8-1 0 15,-5 1 0-15,-1 0 0 16,4-1 0-16,2-2 0 16,-6-2 1-16,4 4 0 15,2-2 0-15,4 0-1 16,-10 0 1-16,4 0-1 16,-4 0 0-16,1 0-1 15,-1 0 1-15,4-5 0 16,8-3 0-16,-5 0 0 15,-1 0 0-15,4 0 0 16,-4-2 1-16,4-1-1 16,5 1 0-16,-9-1 0 0,4 3 1 15,-1-3-1-15,1-2 1 16,-4 3-1-16,4-6 0 16,-7 5 0-16,-2-2 0 15,-7 0 0-15,1-1 1 16,-7 1-1-16,1-5 0 15,-3-1 1-15,-10 3 0 16,1 0 0-16,-3-2 0 16,-4-1-1-16,-2-2 1 15,-6 3 0-15,-3-3 0 0,-3-1-1 16,-6 7 1-16,-1-1 0 16,-2 0 0-16,-3-5 0 15,-3-1 0-15,-3 1 0 16,-3-3 0-16,-3 1 0 15,-3-1 0-15,-2 0-1 16,-4-2 1-16,0-1-1 16,-6 3 1-16,-6 3-1 15,-3 0 0-15,-2 5-2 16,2 3 1-16,-6 2 0 16,-3 1 1-16,-5 2-1 15,-4 0 1-15,4 0 0 16,-7 3 0-16,-9-1 0 15,4 1 0-15,-10 0 0 16,-8 2 0-16,0 0 0 16,-1 1 1-1,-35-4-2-15,3 1 1 16,9 0 0-16,2 0 0 16,4-3 0-16,6 0 0 15,-1 0 0-15,-8 0 0 16,9 3 0-16,-3-3 0 15,5-6 0-15,-2 6 0 16,-6 1 0-16,8-1 0 16,-2 5 0-16,6 0 0 15,2-2-1-15,-8 2 1 16,-42 9 0 0,15-1 0-1,3 0 0-15,-3 3 0 0,11 3 0 16,4-1 0-16,6 1 0 15,-3-3 0-15,2 0 0 16,4 0 0-16,9-3 0 16,-4 0 1-16,4 1-1 15,0-4 1-15,-1 1-1 16,1 0 1-16,2-1-1 16,-2 1 0-16,6-1 0 15,-4-2 1-15,4 3 0 16,-6-3 1-16,17 0-2 15,-11 3 1-15,5-1-1 16,4 1 1-16,-1 0-1 16,-2 2 0-16,-1-2-1 0,4-1 1 15,2 6-1-15,-2 0 1 16,5 3 0-16,-8-3 0 16,2 5-1-16,-2 3 1 15,8 5-1-15,4-3 1 16,-1 4 0-16,4-4 0 15,2 1-1-15,3 2 1 16,4 3-1-16,-4 2 1 16,12-5-1-16,-5-2 1 15,5 2-1-15,3 8 1 0,6 0-1 16,4 0 0 0,14 6 0-16,3 4 0 0,15 1 0 15,15 0 0-15,8-1 0 16,10 9 0-16,9-8-4 15,2-3 1 1,27 5-6-16,-8-10 0 0</inkml:trace>
  <inkml:trace contextRef="#ctx0" brushRef="#br0" timeOffset="6767.09">3463 6874 7 0,'12'-11'3'16,"12"1"0"-16,-18 7 4 0,3 0-7 16,0 1 0-16,3 4 0 15,9-2 0-15,6 6 0 16,5-4 0-16,-2 4 0 16,6-1 0-16,8 0 1 15,4 1 1-15,3-4 0 16,2 3 0-16,7 1 0 15,5-4 1-15,4 4-2 16,5-1 1-16,1-2-1 16,5-1 0-16,3 1-1 15,1 0 0-15,8 2-1 16,-3-5 1-16,3 2 0 0,1-2 0 16,2 3 0-16,0-3 1 15,-3-3-1-15,1 1 1 16,2-3 0-16,0-1 0 15,3 1 0-15,1-3 0 16,5-3 0-16,-15 4 0 16,6-1-1-16,1-6 0 15,-7 1 0-15,0-3 1 16,-2 3 0-16,-10 0 0 0,3 0 0 16,-2-3 0-16,-13-5 1 15,-2 2 0-15,-1 0-1 16,-2 1 0-16,-1 2 0 15,-5 5 0-15,-15-4 0 16,-4-1 0-16,-2-3-1 16,-3 3 1-16,-3 0 0 15,-4-2 0-15,-2-3 0 16,-6 5 1-16,0-5 0 16,-6 0 0-16,-3-1 0 15,0 1 0-15,-3-5 0 16,-6-1 0-16,0 4-1 15,-3 1 0-15,-3-1 0 16,0-1 0-16,0 0-1 16,-3-3 1-16,-6 4-1 15,-5 4 0-15,-4-2-1 16,-9 0 1-16,3-3 0 16,4 3 0-16,-4 0 0 15,-3 2 0-15,0 3 0 0,-2 6 0 16,-1-6 0-16,3 3 0 15,1-3 0-15,-7 0 0 16,-3 8 0-16,-2 5 0 16,-1 3-1-16,-9-2 1 15,-5-4 0-15,8 1 0 16,-5 2 0-16,-1 1 0 16,-2 2 0-16,2 0 0 15,-5 0 0-15,-4 5 1 0,10-5-1 16,-4 3 0-16,-2-3-1 15,-4 2 1 1,-38 1 0 0,3-3 0-16,0 3 0 15,9 2 0-15,-13-5 0 16,7 0 0-16,6 0 0 16,6-3 0-16,5 6 0 15,7 0 0-15,-1 2 0 16,1 5 0-16,6-4-1 15,-1-1 1-15,1 3-1 16,-1 5 1-16,1 6 0 16,-4-3 0-16,1 2-1 15,-6 1 1-15,-4 4-1 16,4 6 1-16,9 1 0 16,-1 4 0-16,10 11-1 0,5 3 0 15,12-1 0-15,13 3 0 16,5 9 0-16,6 7 0 15,9 3-2-15,12-1 1 16,12-1-7-16,18-1 1 16,11-19 0-16,-2-36 0 15</inkml:trace>
  <inkml:trace contextRef="#ctx0" brushRef="#br0" timeOffset="7774.18">3356 6845 17 0,'-6'-3'8'0,"6"-2"-12"15,0 0 14-15,-3 10-8 16,-6-5 0-16,4 0 3 16,2 0 0-16,-6 0-6 15,3 0 0-15,-3 0 4 0,0 0 0 16,0 2 0-16,0 1 0 15,-6 0-2-15,0 5 0 16,3 0 0-16,-6 0 0 16,4 2 1-16,-1 1 0 15,3 2-1-15,-9 3 1 16,3 2-1-16,0 9 1 16,0 2 0-16,-5 8 0 15,-4 5-1-15,3 11 0 0,0 13-1 16,-6 14 1-16,1 2-1 15,5 16 0-15,3 15-1 16,0-7 1-16,9 5-1 16,6-10 1-16,3-3 0 15,12-6 0-15,6-2 0 16,21-10 1-16,-1-1 0 16,22-5 0-16,6 0 0 15,2 3 0-15,3-11 0 16,-2-5 0-16,-9-11 0 15,-16-5 1-15,1-10-1 16,-12-9 0-16,-10-5-8 16,-2-10 1-16,-24-14-5 15,-6-26 1-15</inkml:trace>
  <inkml:trace contextRef="#ctx0" brushRef="#br0" timeOffset="14617.79">16900 5300 25 0,'-6'-22'12'0,"12"-9"-7"16,3 20 12-16,11 1-18 15,25-6 0-15,21 0-1 16,35-5 0-16,33-1 0 15,35 4 1-15,25 5-6 16,17-11 0-16</inkml:trace>
  <inkml:trace contextRef="#ctx0" brushRef="#br0" timeOffset="18986.54">21641 7411 20 0,'18'-19'10'0,"92"-28"-9"16,-74 28 11-16,24-2-12 16,32-5 0-16,21-6-1 15,6 0 1-15,18 0-1 0,-6 9 1 16,-3 1-4-16,-12 1 1 15,-9 0-2-15,-15 8 0 16</inkml:trace>
  <inkml:trace contextRef="#ctx0" brushRef="#br0" timeOffset="19258.75">21948 6874 27 0,'-12'-29'13'0,"-12"82"-18"16,12-37 27-16,-9 18-23 16,-17 11 0-16,-10 13 0 15,1 14 0-15,-1-1 1 16,15 0 0-1,15-10-1-15,15-10 1 0,33-4-2 16,30-2 0-16,35 0-5 16,42-8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40:1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5217 8363 21 0,'0'-2'10'0,"74"-14"-6"0,-44 11 11 15,26-6-16-15,34-2 1 16,29-6-2-16,30 1 0 16,20-1 2-16,25 6 0 15,5 0-2-15,12 8 1 16,-8 5-5-16,2 10 0 15</inkml:trace>
  <inkml:trace contextRef="#ctx0" brushRef="#br0" timeOffset="3212.5">5261 11075 9 0,'-29'-5'4'0,"14"3"-5"0,12 4 5 16,0 1-5-16,-3 2 1 16,3-2-1-16,3-1 0 15,3 1 1-15,3 2 0 16,12 3 0-16,11-5 1 0,7-3 2 16,24 0 1-16,20-5 1 15,33-9 1-15,39-1 0 16,35-1 0-16,43-3-2 15,43-2 1-15,22 5-3 16,36 8 1-16,2 0-2 16,15 8 1-16,-17 3-2 15,-13 2 0-15,-26 3-3 16,-27 0 1-16,-24 3-5 16,-18-6 0-16</inkml:trace>
  <inkml:trace contextRef="#ctx0" brushRef="#br0" timeOffset="5930.47">5333 13142 19 0,'-18'-5'9'0,"9"7"-27"0,9-4 10 0</inkml:trace>
  <inkml:trace contextRef="#ctx0" brushRef="#br0" timeOffset="6140.98">5291 13126 11 0,'-6'-5'5'0,"12"5"-7"16,-3-3 10-16,6 0-9 15,9 3 0-15,6-5 6 16,20 0 0-16,25 0-4 0,29-9 1 16,21 1 1-16,36-3 1 15,35 0 0-15,31 0 1 16,29 1-3-16,12-7 0 16,11 1-1-16,7 0 1 15,-6 3 0-15,-6-4 1 16,-9 1-2-16,-21 5 0 15,-21 8-8-15,-23 6 0 16</inkml:trace>
  <inkml:trace contextRef="#ctx0" brushRef="#br0" timeOffset="7390.39">5312 15057 2 0,'-39'-8'1'0,"36"3"-3"0,3 0 2 0</inkml:trace>
  <inkml:trace contextRef="#ctx0" brushRef="#br0" timeOffset="7716.2">5261 14989 13 0,'3'0'6'0,"-9"-3"3"16,0 0 13-16,6 3-23 16,0 0 0-16,0 0 0 15,9 3 1-15,0 0 0 16,6-1 0-16,3 4-2 15,0-1 1-15,0 0 1 16,9 0 0-16,11-2 0 16,13 2 0-16,11-7 0 15,7 2 1-15,17-8-1 0,12-3 1 16,18-2-1-16,12 0 1 16,6 2-1-16,12-7 1 15,12-1-1-15,6-2 0 16,11-5 0-16,19-1 1 15,2 3-1-15,19-2 0 16,2 7 1-16,9 6 0 16,6 8 1-16,-3 5 1 15,-5 8 0-15,-13 5 1 16,-9 0-2-16,-23 8 0 0,-15-2-9 16,-7-9 0-16</inkml:trace>
  <inkml:trace contextRef="#ctx0" brushRef="#br0" timeOffset="8964.11">5285 17029 19 0,'-6'13'9'0,"15"-3"-19"16,-3-10 9-16,3 0-1 15,3 0 1-15,3 0 2 16,-9 0 1-16,3-2 1 16,0 2 1-16,0-3 0 0,2 0 1 15,7 1-1-15,12-1 1 16,0 1-2-16,11-1 0 15,10 0-3-15,12-2 0 16,-4-3 0-16,24-5 0 16,1 0 0-16,26-3 0 15,-3-6 1-15,21-7 0 16,9-2 0-16,21 2 1 16,8-3 0-16,16-3 1 0,14 6-2 15,16 3 1 1,8 2-1-16,18 8 1 0,6 6-2 15,24 4 0-15,12 6-2 16,0 3 1-16,11 2 0 16,10-2 1-16,-12 2 0 15,3 6 0-15,-16 2 0 16,-14 3 1-16,-9 5-8 16,-12 8 0-16</inkml:trace>
  <inkml:trace contextRef="#ctx0" brushRef="#br0" timeOffset="13364">9539 556 7 0,'0'-8'3'0,"3"0"-3"15,-3 2 3-15,0-1-4 16,0 4 1-16,0-8 2 16,0 3 0-16,0 8 0 15,0-8 1-15,-3-2 1 16,3 5 0-16,-6-6 1 16,-3-2 0-16,-3 5-2 15,-6 0 1-15,-3-5-2 16,-3 10 0-16,1-2-2 15,-4-1 1-15,0 6-1 16,-3 0 1-16,-9 6-1 16,4 2 1-16,-4 5-2 0,6-3 1 15,-2 17 0-15,-7-11 0 16,3-6 0-16,1 9 0 16,2-3 0-16,3 0 1 15,0 7-1-15,1-1 0 16,-4 9 1-16,3 6 0 15,0 0 0-15,4 0 0 16,2 3 0-16,3 5 0 16,3-8 0-16,6 0 1 15,6 3-1-15,6 2 1 16,6-2-2-16,9-3 1 0,9 8 0 16,9-8 0-16,9 0-1 15,8-5 0-15,7-3 0 16,5-8 1-16,7-13 0 15,5 0 0-15,1-8 0 16,5-13 0-16,-8-11 0 16,-1-11 0-16,-5-4 0 15,-4 2 0-15,-8 0-1 16,-13-3 1-16,-11 3-1 16,-15 5 0-16,-15 3-1 15,-12 8 0-15,-12 10 0 16,-8-2 0-16,-7 5-1 15,3 8 1-15,4 0 0 16,5 0 1-16,9 0 0 16,6 3 0-16,9 2 1 15,9 0 0-15,18 6 0 16,15-6 0-16,8-2-1 0,28 2 1 16,14-5-6-16,9 0 0 15,12-8-5-15,-23-21 1 16</inkml:trace>
  <inkml:trace contextRef="#ctx0" brushRef="#br0" timeOffset="13951.8">10152 984 20 0,'0'-8'10'0,"47"-10"-7"15,-29 23 12-15,6-10-15 0,15 2 0 16,5-2 0-16,7-3 1 16,3-3-1-16,-1 6 0 15,-2-3-1-15,-7 0 1 16,1 3 0-16,-6-6 1 15,-12 3-1-15,-7 0 1 16,-8 0 0-16,-6-5 0 16,-3 0 0-16,-6 5 0 15,-6 0 0-15,-6 5 0 16,-8-2-1-16,-7 10 1 0,-3-2-2 16,-6 2 1-16,-2 11 1 15,-1-5 0-15,0 7 1 16,10 6 0-16,5 0 1 15,6 0 0-15,6 10 0 16,12-2 0-16,15 5-1 16,12-5 0-16,18-3-10 15,20-5 1-15,16-16-3 16,2-19 1-16</inkml:trace>
  <inkml:trace contextRef="#ctx0" brushRef="#br0" timeOffset="14354.72">11206 1069 36 0,'-9'53'18'0,"18"-3"-25"0,-7-34 34 15,4-5-29-15,0 2 1 16,-3-5-2-16,-3-3 0 16,3-5 5-16,3-21 0 15,3 0-3-15,6-11 0 16,6-5 1-16,9-8 1 16,8 0 1-16,10 5 0 0,9-2-1 15,-1 10 0-15,4 11 0 16,-4 10 1-16,-11 11-1 15,-6 8 0-15,-10 3-1 16,-11 10 1-16,-12 0-1 16,-9 8 0-16,-6 3 0 15,-3 0 0-15,3 10-3 16,6-5 1-16,12-5-6 16,12-3 0-16,15-18-2 15,6-19 0-15</inkml:trace>
  <inkml:trace contextRef="#ctx0" brushRef="#br0" timeOffset="14802.04">12354 910 34 0,'-8'5'17'0,"25"19"-24"0,-5-24 33 16,3 8-25-16,6-5 0 15,9 2-5-15,0-2 1 16,-1-3 2-16,7-3 0 16,-3-5-1-16,0-5 1 0,-7 2-1 15,1-10 1-15,-6 0 3 16,-6-3 1-16,-3 0-1 15,-12-2 1-15,-6 2-2 16,-12 8 1-16,-3 8-2 16,-9 3 1-16,-14 10-2 15,-4 11 0-15,-3-3 1 16,1 6 1-16,-1 7 0 16,4 6 1-16,8 0 0 15,0 10 1-15,12-2 1 16,10 10 0-16,14 3-1 15,12 0 0-15,14-5-2 16,16-6 0-16,15-10-7 16,11-16 0-16,12-11-6 15,7-13 1-15</inkml:trace>
  <inkml:trace contextRef="#ctx0" brushRef="#br0" timeOffset="15193.8">13289 1008 23 0,'-24'24'11'0,"12"13"-9"0,12-32 13 0,0 3-13 16,0 0 0-16,0 0 2 16,-3-8 0-16,3-8-3 15,3-8 1 1,6-2 5-16,6-6 0 0,6-5-2 15,9-3 0-15,6-5-1 16,-1 8 0-16,1 2-4 16,0 1 1-16,-7 7-8 15,-2 6 0-15,3 5-5 16,-6-5 0-16</inkml:trace>
  <inkml:trace contextRef="#ctx0" brushRef="#br0" timeOffset="15376.21">14206 833 55 0,'-27'16'27'0,"24"77"-39"0,3-67 51 31,-9 22-62-31,3-19 0 16,3-18-4-16,12-14 0 0</inkml:trace>
  <inkml:trace contextRef="#ctx0" brushRef="#br0" timeOffset="15514.19">14248 373 39 0,'-39'3'19'0,"-3"13"-34"0,27-8 33 0,-6-1-29 16,1 15 1-16,2-7-5 15,9-1 1-15</inkml:trace>
  <inkml:trace contextRef="#ctx0" brushRef="#br0" timeOffset="15824.08">15161 730 25 0,'3'0'12'0,"-9"-2"-18"0,0 4 21 16,-5 4-17-16,-10 1 1 16,-12 4 0-16,-6 2 1 15,-5 1 3-15,-4 4 1 0,-3 8 0 16,10 6 1-16,11-3 1 15,15 16 0-15,18 3 1 16,18 10 0-16,15-2-2 16,14-3 0-16,7-11-9 15,11-5 0-15,10-13-7 16,2-40 0-16</inkml:trace>
  <inkml:trace contextRef="#ctx0" brushRef="#br0" timeOffset="24980.99">5851 17965 27 0,'-15'-5'13'0,"6"-19"-14"0,9 14 14 0,0 2-13 15,0-3 0-15,0-2 0 16,0 0 1-16,-3 2 2 16,-3 3 0-16,-3 3 2 15,0 5 0-15,-3 5 0 16,3 3 0-16,0 10-1 16,3 12 1-16,6 4-5 15,3 6 0 1,12 23 0-1,3 1 1-15,0-14-2 16,0-8 1-16,0-7 0 16,0-9 1-16,2-7 1 15,-5-9 0-15,3-2 0 16,6-13 0-16,-3-8 0 0,3-11 0 16,-7-11-1-16,7-4 1 15,-6-9-1-15,6-2 0 16,0 2-4-16,3 14 1 15,-10 7 0-15,4 11 0 16,-6 16 1-16,0 14 0 16,0 10 2-16,-3 5 0 15,0 5 2-15,0 3 0 16,-1-8-1-16,1 3 1 0,-6-3-6 16,6-5 1-16,3-3-12 15,6-13 1-15</inkml:trace>
  <inkml:trace contextRef="#ctx0" brushRef="#br0" timeOffset="25854.65">6997 17743 43 0,'-9'-8'21'0,"6"-5"-26"0,-3 7 30 15,3 1-27-15,-6 0 0 16,-3 2-2-16,-9 6 0 16,-6 10 6-16,-5 11 0 15,-1 5-3-15,-6 5 1 16,3 3 1-16,7-2 0 0,8-3 1 16,6-6 1-16,12-2-1 15,3-6 0-15,6-2-2 16,6-5 1-16,6-1-1 31,6-2 1-31,5-2-2 0,-5-1 1 0,-3 3 0 16,-6 5 0-16,-9 8 0 15,-9 6 1-15,-12 2-1 16,-9 3 0-16,-6-3-3 16,-11 0 0-16,-1-3-8 15,-18-5 0-15</inkml:trace>
  <inkml:trace contextRef="#ctx0" brushRef="#br0" timeOffset="26454.23">7208 18055 27 0,'9'3'13'0,"3"-3"-15"0,-3-3 16 0,6-2-13 15,2-3 0-15,1 0 2 16,-3 0 1-16,0 0-2 16,-3 0 0-16,0 0 2 15,-3-5 0-15,0-3-1 16,-3-5 0-16,-3 2-2 15,-3-2 0-15,-3-5-3 16,-3 2 1-16,0 3 0 16,-3-3 0-16,0 6 1 15,0 2 0-15,0 5 1 16,3 3 1-16,-3 5-1 16,0 11 0-16,0 6 1 0,0 7 0 15,3 16 1-15,-2 8 0 16,2 8 0-16,0 2 1 15,3 1-2-15,0 5 1 16,9-14-2-16,3-2 0 16,8-5-5-16,4-6 1 15,6-10-7-15,6-11 0 16,-3-10-3-16,-1-16 0 16</inkml:trace>
  <inkml:trace contextRef="#ctx0" brushRef="#br0" timeOffset="26741.14">7827 17918 33 0,'-9'42'16'0,"9"51"-17"16,0-70 28-16,0 6-27 15,-3 3 1-15,-6 3 1 16,-6-4 1-16,-2-2-1 15,-1-5 0-15,-6-8 2 16,-6-13 0-16,3-14-3 16,4-13 0-16,8-5-2 15,9-10 0-15,15-6-4 16,5-6 1-16,13 4-2 16,15 4 0-16,9 6 1 15,2 8 0-15,1 8-5 16,-4 3 1-16</inkml:trace>
  <inkml:trace contextRef="#ctx0" brushRef="#br0" timeOffset="30328.24">8949 18079 16 0,'3'-19'8'0,"30"-4"-23"0,-21 15 7 16,0 5 27 0,-39 93-19-16,63-140 18 15,-30 97 1-15,-9 1-22 16,0-6 1-16,0-5 14 16,-3-5 1-16,3-5-5 15,0-9 0-15,0-5-4 16,0-10 0-16,0-8-3 15,0-14 1-15,0 1-1 16,3-9 0-16,3-5 0 16,3 1 0-16,3 2-2 15,0 2 1-15,0 3-1 16,0 6 1-16,0 2 0 16,-3 5 0-16,-4 1 0 15,4 7 0-15,-6 3 0 16,3-3 0-16,-3 3-2 15,6-5 0-15,6-3 0 16,9-8 0-16,12-13 0 16,9-5 0-16,2-8-1 15,4-3 0-15,2 0 2 16,-2 8 1-16,-9 13 1 16,-7 8 1-16,-5 11 2 0,-3 10 1 15,-6 13 3-15,0 4 0 16,-3 17 0-16,0 6 1 15,-4 3-3-15,1 2 1 16,-9 8-4-16,-6 8 0 16,-6-5-8-16,3 3 1 0,-8-6-10 15,-1-5 0-15,3-8-6 16,-3-16 1-16</inkml:trace>
  <inkml:trace contextRef="#ctx0" brushRef="#br0" timeOffset="30494.98">10080 18161 0 0,'-6'5'0'0</inkml:trace>
  <inkml:trace contextRef="#ctx0" brushRef="#br0" timeOffset="30778.36">10048 18127 41 0,'-6'34'20'0,"24"27"-27"0,-7-37 21 16,10 2-16-16,6 9 1 15,6 4-3-15,0-4 0 16,-10-4 6-16,1-9 0 15,-3-4-1-15,-3-5 1 16,-3-10-1-16,-3-14 1 16,0-12 0-16,-4-22 1 15,1-16-2-15,-3-8 1 0,-3-5-4 16,-3 8 1 0,-6 10-1-16,-3 14 0 0,-5 10 0 15,-16 11 1-15,-15 18-3 16,-2 16 1-16,-13 11-4 15,0 8 0-15,4 2-1 16,8 1 1-16</inkml:trace>
  <inkml:trace contextRef="#ctx0" brushRef="#br0" timeOffset="31767.01">11107 18047 60 0,'-15'13'30'0,"-11"-7"-75"0,20-9 68 16,-3 3-27-16,-6-3 1 16,-3 1 3-16,-9-1 0 0,-6 3 3 15,-5 3 0-15,-1 5 0 16,0 13 0-16,1 5 0 15,2 9 0-15,6 4-1 16,3 4 0-16,10 4-2 16,5 4 1-16,9-9-2 15,6 0 0-15,6-5 2 16,2-8 0-16,7-2 0 16,9-11 1-16,9-8-1 15,0-8 0-15,2-8 0 16,7-16 1-16,3-8 0 15,-1-10 1-15,-2-8 0 16,-9-9 0-16,-4 7 1 16,-8-4 1-16,-6-2-1 15,0 2 0-15,-6 6-1 16,-3 16 0-16,-3 7-2 0,0 3 1 16,-3 6-2-16,-1 5 1 15,1-1-1-15,0 9 0 16,0 8-1-16,3 7 1 15,0 9-1-15,3 5 1 16,3 7-1-16,0 4 1 16,0 4 0-16,0 1 1 15,0-3-2-15,3-2 1 16,0-1 0-16,-4-8 0 0,4 1-1 16,3-3 1-1,0-3-1-15,3 0 0 0,6-5 0 16,-3-3 0-16,2-5 1 15,4-5 0-15,3-6-1 16,0-2 1-16,5-9 0 16,1-7 0-16,3-10 0 15,-4-4 0-15,-2-7-1 16,0 5 1-16,-4 0 1 16,1-3 0-16,-9 0 1 15,-6 6 1-15,-6 5 0 16,-3 2 1-16,-9 9-3 15,-6 2 1 1,-9 8-2-16,-6 11 0 0,-9 13 0 16,-11 7 1-16,5 14 0 15,3 14 0-15,6 10 1 16,12-3 0-16,10 11-1 0,22-9 0 16,19 9-5-16,24-8 1 15,14-13-6 1,6-17 0-16,1-20-9 0,-4-27 1 15,-14-29 0-15,-4-39 1 16</inkml:trace>
  <inkml:trace contextRef="#ctx0" brushRef="#br0" timeOffset="32999.3">3684 18174 44 0,'0'19'22'0,"65"-3"-26"0,-29-16 23 15,21-3-28-15,23-13 1 0,24-10-12 16,6-17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41:11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 5604 17 0,'-21'-5'8'0,"0"2"-8"16,18 3 9-16,-3 3-13 15,-3 2 1-15,0 3-1 16,0 2 0-16,0 1 6 16,-9 2 1-16,4 11-2 15,-1 8 1-15,3 18 1 16,-6 6 1-16,9-6 0 0,-3 3 1 15,9-3-2-15,3-5 1 16,0-13-3-16,0-6 1 16,0-5 1-16,0-7 0 15,-9-9 0-15,0-8 1 16,0-15-2-16,3-6 1 16,0-18-1-16,6-9 0 15,6-2-2-15,3 3 0 16,6-8-2-16,9-3 0 15,6 6 0-15,8 2 0 16,-5 8 0-16,3 2 0 0,-3 1 1 16,2 8 0-16,-5 10 2 15,0 5 0-15,0 17-1 16,-9 4 0-16,2 9 1 16,1 7 1-16,-6 9-1 15,0 7 0-15,3 3 0 16,-3-2 0-16,-7 10 1 15,4-3 1-15,-9 8-2 16,3 6 0-16,-9-6 0 16,0-5 1-16,0 0-1 15,0-8 0-15,-6 5-2 16,3-10 0 0,-18-8-9-1,-14-21 0-15</inkml:trace>
  <inkml:trace contextRef="#ctx0" brushRef="#br0" timeOffset="152.85">2127 5887 37 0,'0'-26'18'0,"77"26"-21"0,-44-8 26 15,9 0-33-15,20 0 1 16,10-6-9-16,-13-15 0 15</inkml:trace>
  <inkml:trace contextRef="#ctx0" brushRef="#br0" timeOffset="482.02">3374 5315 53 0,'-44'0'26'0,"-4"22"-43"0,36-20 52 0,-12 14-37 16,0 5 1-16,7 8-10 16,-1-5 1-16,9 5 8 15,0-7 0-15,9 4-6 16,3 0 0-16,3 6 3 16,3-8 1-16,9-3 6 15,-7-5 0-15,10 3 2 16,-6 2 0-16,3 0 1 15,0 3 0-15,-9 0-2 16,-3 2 0-16,-12 0-2 0,-30 6 0 16,-15 8 0-16,-23-3 1 15,-9 3-1-15,-18 2 0 16,17 0-11-16,-5-7 1 16</inkml:trace>
  <inkml:trace contextRef="#ctx0" brushRef="#br0" timeOffset="3829.02">1960 7011 21 0,'-9'-2'10'0,"3"-6"-10"0,3 11 10 15,-3 4-9-15,4 1 0 16,-4 8 0-16,0-8 0 15,3 5-1-15,-6 3 0 16,3 5 0-16,3 9 1 16,3 9-1-16,0 12 1 15,0 9-1-15,9 9 1 0,0 13-1 16,0 24 0-16,5 8 0 16,4 8 1-16,0 5 0 15,6 7 0-15,-6-1-1 16,0 12 1-16,0 6 0 15,-1 3 1-15,-5 10-2 16,-9-8 1-16,3 5-1 16,-6 8 1-16,0-5-2 15,3 3 1-15,3 0 0 16,-3 5 1-16,3 0-1 16,-3 5 0-16,9-8 0 15,-3 9 0-15,-9-6 1 16,3-3 0-16,3 8 1 15,-3 1 0-15,3 1 0 16,3 7 1-16,-6-12-1 16,9-2 0-16,-3-8-1 15,-1 0 0-15,1-2-1 16,3-4 0-16,3 4 0 0,0-6 0 16,0 3 1-16,3 2 0 15,-9-5 0-15,3 3 1 16,-3 2-1-16,-6 11 0 15,-3 6 0-15,-6 4 0 16,-12-5-1-16,0 3 1 16,-6-5-1-16,0-11 0 15,0 0 1-15,7-8 0 16,-1-13 0-16,0-5 0 0,0-14-1 16,3-2 0-16,0-16 0 15,6-9 1-15,0-9-1 16,0-12 0-16,1-7 1 15,2-5 0-15,3-11 1 16,-6-8 0-16,0-8 1 16,-3-8 0-16,3-5 0 15,6-6 1-15,-6-5-2 16,3-2 1-16,3-3-1 16,-3-3 0-16,3-2-1 15,-3-1 0-15,6-2-1 16,-9 0 0-16,3 0 0 15,3 3 0-15,-6-3 1 16,9 3 0-16,-6-1-1 16,3-2 0-16,3 0 0 15,-6 0 0-15,4 0 1 16,-1 0 0-16,3 0-1 16,0 0 0-16,0 0 0 15,0 0 0-15,0 0 0 16,5 0 0-16,4 0-1 0,6 0 0 15,3 0-1-15,9-2 1 16,3-1 0-16,5-2 0 16,16 0-1-16,9-1 1 15,5 1-1-15,9 0 1 16,-5-3 0-16,14-3 1 0,10-2-1 16,-1 5 1-16,0 3 1 15,3 2 0 1,13 6-1-16,-7 5 1 0,0 5-1 15,-9 3 1-15,-5 0-1 16,2-6 1-16,-18 3-1 16,-5 1 0-16,-10-1 1 15,-5 3 1-15,-9-3 0 16,-7-5 1-16,-8-3-2 16,-6-2 1-16,-3-1 0 15,0 1 0-15,-3-3-1 16,-7-3 0-16,-5-4-2 15,3-4 1-15,-6 0 0 16,0-7 1-16,-6-6-1 16,3-10 0-16,3-6 0 15,-6-5 0-15,4-8 0 16,-10-10 1-16,3-12-1 16,6-9 0-16,-12-9-1 15,6-5 1-15,-3-10 0 0,-3-3 1 16,-3-8 0-16,0 0 1 15,-2-6-1-15,-1-7 1 16,-3-6-1-16,0-5 0 16,6-2 1-16,-12-8 0 15,10-6-2-15,-4-5 0 16,0-6-1-16,0 4 1 16,-3-4 0-16,4-2 0 15,2 6 0-15,-3-4 1 16,0 4-1-16,0 7 0 0,3-5 1 15,4-3 1-15,-4 8-1 16,0-5 0-16,3-2-2 16,-3-1 1-16,3 0 0 15,1 3 0-15,2 0-1 16,3-8 1-16,-3 11 0 16,6-3 0-16,-6 0-1 15,3 5 1-15,-3-5 0 16,0 0 0-16,-2 8-1 15,-1-8 1-15,-6 2-1 16,6 9 0-16,0-6 0 16,0-5 1-16,6 8-1 15,-6-3 1-15,7 6-1 16,-10 5 1-16,3 5-1 16,6 8 1-16,-6 0-1 0,3 5 1 15,-3 1-3-15,6-1 1 16,4 3-1-16,5 0 0 15,6-8 0-15,5 5 0 16,4 6-2-16,0 5 1 16,3 3 2-16,-9 15 0 15,0 8 2-15,-3 6 0 16,-3 18 1-16,-3 8 0 16,0 6 0-16,-3 2 1 15,3 8-2-15,3 8 1 16,-6 3-3-16,3-1 1 0,3 1 0 15,0 7 0-15,0 1 0 16,0 7 0-16,0 3 0 16,0 1 0-16,0 9 0 15,0-4 0-15,0 4 0 16,0 6 0-16,0 3 1 16,-6 0 0-16,-3 2 1 15,-9 0 1-15,-17 9-1 16,-22 7 0-16,-20 10-1 15,-45 7 1-15,-15 17-2 16,-15-5 1-16,0 6-8 16,0 5 0-16,19-16-5 15,16-37 1-15</inkml:trace>
  <inkml:trace contextRef="#ctx0" brushRef="#br0" timeOffset="4653.72">1901 7863 29 0,'-9'-21'14'0,"21"-13"-15"15,-6 26 15-15,12-3-16 16,8 1 0-16,13-11 0 16,3 2 0-16,20-2 3 15,10 0 1-15,8 0-6 16,3 5 0-16,7 5-2 15,-19 6 1-15</inkml:trace>
  <inkml:trace contextRef="#ctx0" brushRef="#br0" timeOffset="5166.39">2112 9787 34 0,'15'-16'17'0,"45"-16"-24"0,-25 19 33 15,22 0-30-15,14-14 0 16,33 4-11-16,24-4 0 15,15-2 16-15,-9 0 0 16</inkml:trace>
  <inkml:trace contextRef="#ctx0" brushRef="#br0" timeOffset="5571.24">2204 10933 53 0,'-14'-14'26'0,"61"20"-50"0,-20-4 58 15,18 4-39-15,17 2 1 16,30-1-15-16,13 4 0 0,11-8 20 16,-12-11 0-1</inkml:trace>
  <inkml:trace contextRef="#ctx0" brushRef="#br0" timeOffset="6004.82">2127 12729 47 0,'-12'3'23'0,"27"-9"-40"0,9 1 49 16,17 0-34-16,22-11 0 0,17-3-2 15,22-2 1-15,14 3 2 16,3-1 0 0,6 3-7-16,-6 3 1 0,-3 0-3 15,-3 2 1-15</inkml:trace>
  <inkml:trace contextRef="#ctx0" brushRef="#br0" timeOffset="6321.92">2443 13650 45 0,'20'-5'22'0,"58"-17"-37"0,-37 17 46 15,13-5-37-15,20-4 0 16,16 1-14-16,-4 5 1 16,3 3 21-16,-17 5 1 15</inkml:trace>
  <inkml:trace contextRef="#ctx0" brushRef="#br0" timeOffset="6620.86">2624 15057 40 0,'63'-8'20'0,"172"-42"-37"0,-140 32 42 16,54-11-42-16,32-8 0 15</inkml:trace>
  <inkml:trace contextRef="#ctx0" brushRef="#br0" timeOffset="9235.01">5371 6403 10 0,'-5'0'5'0,"10"-3"-2"0,-5 3 6 15,0-5-7-15,0 2 0 16,0-5 0-16,0 3 0 16,0 5-4-16,0 3 1 15,0 2 2-15,0 3 1 16,0 5-2-16,0 6 1 0,0 5 0 16,0 10 1-16,3 6 0 15,3 10 0-15,3 5-1 16,9 14 0-16,3 11-1 15,3-4 1-15,0 14-1 16,-4 13 0-16,1 3 0 16,-9 0 0-16,0 3 0 15,-6 7 1-15,3 8 0 16,-9 1 0-16,3 4-1 16,3 6 0-16,-3-2 1 15,6 4 0-15,3 3-2 16,0 3 1-16,-3 3 0 15,0 5 0-15,-4-8 0 16,1 2 1-16,-3 3-1 16,-3-5 0-16,0 0 1 15,0-3 0-15,3 0 0 16,0-5 0-16,3 3 0 16,6 0 0-16,0-1-1 15,0 1 1-15,0 5-1 0,-3-1 1 16,3-7 0-16,3 8 0 15,0-3-1-15,-1 1 0 16,-2-1 0-16,3 3 1 16,-6-3 0-16,0-2 1 15,0 2-2-15,0-10 0 16,-3-6 1-16,3 3 1 16,6-5-1-16,-3-6 1 0,2-2-2 15,4 2 1-15,0 3-1 16,0-5 0-16,-3-3 0 15,-3 8 0-15,3-8 0 16,0 3 0-16,-1-3 0 16,-2-5 1-16,-3 0 0 15,-3-6 1-15,0 6-1 16,-6-8 1-16,3 3-1 16,-3-9 1-16,-3 1 0 15,3 2 0-15,-6-2 0 16,3-11 1-16,-3 5-2 15,0-10 1-15,0-3 0 16,3-3 1-16,3-10-2 16,3-5 1-16,3-14-5 15,3-2 1-15,3-11-5 16,3-3 0-16,3-7-6 16,6-9 1-16</inkml:trace>
  <inkml:trace contextRef="#ctx0" brushRef="#br0" timeOffset="11859.81">5336 6445 27 0,'-24'-8'13'0,"33"6"-14"0,-9 2 19 0,3-6-20 16,6-2 0-16,6-2-1 16,8-1 1-16,13 3 3 15,9-10 0-15,2 5-2 16,13 5 0-16,2-3 1 15,7 8 0-15,8 3 0 16,-2 3 0-16,-7 2 1 16,7-2 0-16,-16 0 0 15,-5-3 0-15,-10 0 1 16,-5-6 1-16,-3 1 1 16,-3 0 0-16,-4-3-1 15,1 0 1 1,3-5-1-1,-6-1 1-15,-7 4-3 0,-5-1 1 16,0 1-1-16,-3 4 0 16,-3-2 0-16,-3 8 0 15,3 0-1-15,0 14 1 16,-3-1-2-16,0 19 1 16,0 10-1-16,0 16 1 15,0 0-1 1,-6 19 0-16,0 13 0 0,-3 11 1 0,3 12 0 15,-3 14 0 1,0 8-1-16,0 11 0 16,3 18 1-16,3 3 0 0,3 10-1 15,6 3 1-15,-1 2 0 16,1 9 0-16,0-1 0 16,-6 11 0-16,0-7 0 15,0 7 0-15,-3 2 0 16,0-9 1-16,-3 9-1 15,3-2 1-15,-3 3-1 16,3-8 0-16,0 5 0 16,3 0 1-16,0-3-1 15,0 11 0-15,-6-2 0 16,0 2 0-16,-6 3 1 16,0-1 0-16,3-2-1 15,0-2 1-15,0-1-1 16,3-13 1-16,-3 6-1 15,3-9 1-15,0-5-1 16,0-2 0-16,0-6 0 0,0 0 1 16,-3-10-1-1,3-11 1-15,3-10-1 0,3-6 0 16,0-8 0-16,3-21 1 16,3-5-2-16,-3-16 0 15,3-5 0-15,0-8 1 16,-4-14 0-16,4-10 0 15,-3-8 1-15,0-8 0 16,-3-5 1-16,0-14 1 16,0-5 1-16,0-7 0 0,0-6-1 15,3-6 1-15,3-4-2 16,-3-11 0-16,-3 2-1 16,0 1 0-16,-3-1-1 15,0 1 1-15,-6 2-2 16,-6 3 0-16,-12 5 0 15,-9 5 1-15,-12 8 0 16,-17 1 0-16,-4 12-1 16,-11 3 1-16,0 0-1 15,-1 1 0-15,1-4-5 16,5 1 1-16,7-4-9 16,-1-12 0-16</inkml:trace>
  <inkml:trace contextRef="#ctx0" brushRef="#br0" timeOffset="12791.82">5217 5628 16 0,'-18'-16'8'0,"18"3"1"0,0 7 0 16,-3 4-8-16,3 2 0 16,-3 5 1-16,3 8 1 15,0 0-4-15,0 14 0 0,3 10 2 16,0 8 1-16,6 5-2 16,-3-2 1-16,9-6 0 15,-6-2 0-15,-4-16 2 16,1-3 1-16,0-5 0 15,-6-8 1-15,0-8 0 16,-3-11 1-16,0-8-2 16,-6-7 0-16,7-11-3 15,-4-8 1-15,6 3-3 16,0-3 1-16,6 0-2 16,-1 5 0-16,1 0 0 15,0 1 1-15,9 7 0 16,-6-5 0-16,0 2-1 15,3 9 0-15,0 5 0 16,6 5 1-16,-3 5-1 16,11 3 1-16,4 8-1 15,6 8 1-15,0 0-1 0,-1 0 0 16,-8 11 0-16,-6-1 1 16,-6 1 0-16,-9 7 1 15,-9-5-2-15,-6 3 1 16,0 0-3-16,-6-3 1 15,3-5-4-15,6-13 0 16</inkml:trace>
  <inkml:trace contextRef="#ctx0" brushRef="#br0" timeOffset="12976.31">5916 5337 24 0,'0'-6'12'0,"9"14"-15"15,0-5 21-15,0 10-18 16,-6 16 1-16,6 11-1 16,0 10 0-16,-3 8-6 15,-3 9 1-15,-3 1-1 16,-3-4 0-16</inkml:trace>
  <inkml:trace contextRef="#ctx0" brushRef="#br0" timeOffset="13137.8">5541 5535 36 0,'-6'-55'18'0,"21"-4"-29"16,0 43 38-16,18 6-30 0,20-3 1 16,37-6-5-16,29 3 0 15,29-2 3-15,-5-1 0 16</inkml:trace>
  <inkml:trace contextRef="#ctx0" brushRef="#br0" timeOffset="14340.36">5360 7276 39 0,'3'-8'19'0,"89"-13"-18"0,-56 18 19 16,17 1-27-16,10-1 0 15,11 0-12-15,9 1 0 16</inkml:trace>
  <inkml:trace contextRef="#ctx0" brushRef="#br0" timeOffset="15058.72">3190 6911 20 0,'6'-8'10'0,"59"-5"-13"16,-29 7 9-16,17-7-5 0,40-3 0 15,20-2 0-15,21 2 0 16,20 3-2-1,4 2 0-15,9 3-1 0,3 0 0 16,-13 3-3-16,-5 2 1 16</inkml:trace>
  <inkml:trace contextRef="#ctx0" brushRef="#br0" timeOffset="15808.62">3056 8501 24 0,'29'-8'12'0,"114"-34"-21"0,-80 29 25 0,41-6-16 15,36 1 1-15,33-1-2 16,14-2 1-16,15 2-1 15,4 1 1-15,-10 2-3 0,-17 8 1 16,-15 8-4-16,-33 3 1 16</inkml:trace>
  <inkml:trace contextRef="#ctx0" brushRef="#br0" timeOffset="16590.29">3068 10134 17 0,'6'-22'8'0,"80"-7"-7"15,-50 21 14-15,38-8-13 16,21-10 1-16,36-6 1 15,21 6 1-15,21-3-6 0,2-6 0 16,7 4 3-16,2 1 0 16,-17 9-5-16,-12 8 1 15,-18 8-6-15,-15 10 1 16</inkml:trace>
  <inkml:trace contextRef="#ctx0" brushRef="#br0" timeOffset="17234.43">3955 11681 26 0,'154'-34'13'0,"117"5"-15"16,-175 18 22-16,37 1-31 15,34-1 0-15,0 3-3 16,-15-10 0 0</inkml:trace>
  <inkml:trace contextRef="#ctx0" brushRef="#br0" timeOffset="17805.89">3684 13144 38 0,'-18'-13'19'0,"45"-24"-37"0,-4 24 40 16,28-6-27-16,32-10 0 15,28 3-5-15,31-6 1 16,25 0 11-16,21 6 1 15,20 5-8-15,-9 5 0 16,4 5 0-16,-1 3 1 16</inkml:trace>
  <inkml:trace contextRef="#ctx0" brushRef="#br0" timeOffset="18271.31">3678 14422 34 0,'30'-2'17'0,"106"-41"-20"0,-70 28 37 0,47-7-34 16,51-1 1-16,32-4-4 16,36 6 1-16,18 2-3 15,6 6 0-15,-14 3-5 16,-31-4 0-16</inkml:trace>
  <inkml:trace contextRef="#ctx0" brushRef="#br0" timeOffset="19187.87">5517 7887 41 0,'-12'-5'20'0,"24"-11"-20"15,-3 13 20-15,9-2-22 16,12-3 1-16,15-2-2 15,11-1 0-15,18 3 0 16,4 5 0-16,14 9-7 0,9-14 0 16</inkml:trace>
  <inkml:trace contextRef="#ctx0" brushRef="#br0" timeOffset="22310.58">5708 8961 22 0,'-15'-15'11'0,"12"7"-11"0,3 8 12 15,9 8-13-15,-6 2 0 16,6 11 1-16,9 8 0 15,2 19 1-15,-2 8 1 16,0 7-1-16,-3-5 1 16,-6 3 2-16,-3-5 0 15,0-6 1-15,-6-10 1 16,-3-6 0-16,-3-10 1 31,-18-27 0-31,-3-7 0 16,4-9-2-16,-1-7 0 0,0-3-3 15,6-8 1-15,3-3-3 16,3-2 0-16,3-6-1 16,6 0 0-16,3 1-1 15,3-1 0-15,6-2 1 16,6-3 0-16,3 5-1 16,3 6 1-16,3 0 0 15,2-1 0-15,-8 6 0 16,3 5 0-16,0 9-1 15,0 4 0-15,0 6 0 16,0 2 0-16,-1 6-1 16,-5 10 1-16,3 3 0 15,0 5 0-15,-9 6 2 16,0 2 0-16,-3 6 0 16,-6-4 0-16,-6 4 0 15,-3-1 1-15,-6 1 0 16,-6-9 0-16,3 1-3 15,-6-1 1-15,1 1-3 0,-1-6 1 16,3-2-7 0,3-9 0-16</inkml:trace>
  <inkml:trace contextRef="#ctx0" brushRef="#br0" timeOffset="22865.9">6270 8795 29 0,'-9'5'14'0,"3"3"-12"0,6-5 22 15,-2-1-24-15,4 9 0 16,1 2 0-16,9 11 1 15,-9 5 0-15,0 11 0 16,3 5 0-16,0 18 1 0,0-5-1 16,-3 1 1-1,0-4-3-15,-3-7 0 0,0-9-4 16,0-9 1 0,0-7-6-16,-3-9 0 0</inkml:trace>
  <inkml:trace contextRef="#ctx0" brushRef="#br0" timeOffset="23183.64">6023 8856 33 0,'0'0'16'0,"18"-16"-17"0,-9 10 28 16,9 1-28-16,9-3 1 16,11-2 1-16,7-6 0 15,9-3-1-15,8-7 1 16,1 7-3-16,-13 3 1 15,-5 3-6-15,-12 5 1 16,-12 3-4-16,-10 2 1 16</inkml:trace>
  <inkml:trace contextRef="#ctx0" brushRef="#br0" timeOffset="23452.64">6735 8652 34 0,'-6'8'17'0,"15"50"-28"16,-9-39 32-16,0 7-20 15,-3 14 1-15,0 2-3 16,0 8 1-16,-3 3 0 15,6 5 0-15,-3 1 1 16,3-9 1-16,3-8-4 16,3-7 0-16,-6-9-5 15,3-15 0-15</inkml:trace>
  <inkml:trace contextRef="#ctx0" brushRef="#br0" timeOffset="23634.19">6610 8557 55 0,'-3'-16'27'0,"15"5"-40"0,3 6 53 0,8 0-42 16,4-3 1-16,12 5-13 16,5 0 0-16,1 3 8 15,-9-2 0-15</inkml:trace>
  <inkml:trace contextRef="#ctx0" brushRef="#br0" timeOffset="23875.8">6800 8956 31 0,'-33'21'15'0,"33"-23"-17"16,3 2 19-16,9 0-19 0,6-3 1 16,12 3-3-16,9-8 0 15,2-5 5-15,7-3 1 16,0 0-5-16,-4 0 1 16,-8 0-5-16,-6 6 1 15</inkml:trace>
  <inkml:trace contextRef="#ctx0" brushRef="#br0" timeOffset="24011.36">6684 9282 42 0,'-24'29'21'0,"51"-27"-32"0,-9-7 42 0,18-3-40 16,29-10 1-16,19-19-12 15,11-6 0-15</inkml:trace>
  <inkml:trace contextRef="#ctx0" brushRef="#br0" timeOffset="27969.26">5532 8348 22 0,'-15'-6'11'0,"-6"-7"-13"15,16 10 12-15,-1-2-12 16,-6 5 0-16,3 0 0 15,-9 0 1-15,3 3 3 16,-3 2 0-16,0 0-1 16,0 3 0-16,4-2 1 15,-1-1 1-15,9 0-1 16,0 0 1-16,6-2-1 16,6 0 0-16,6-6 0 15,5 0 0-15,13 1-1 16,6-3 0-16,9-1-1 15,14 1 1-15,7-6-1 0,2 1 1 16,18-1-3-16,13 1 1 16,8-4 2-16,15-1 0 15,12 1 1-15,6 1 0 16,5 2-1-16,-2 4 1 16,-6-4 0-16,-6 0 1 15,-3 6-2-15,-32 0 1 0,29-3-1 16,-30 0 0-16,-6 3 1 15,-9 2 1 1,-8-2-2-16,-7-1 1 16,-11 4-1-16,-9-1 1 0,-10 0 1 15,-5 3 0-15,-6 0-1 16,0 0 0-16,-6 0 0 16,-4 6 0-16,-2-4-2 15,-3 1 1-15,0 16-3 16,0 7 1-16,6 6-1 15,3 18 0-15,6 0 0 16,11 16 0-16,-2 11 1 16,6 8 1-16,8 2 0 15,7-5 0-15,-3 0 0 16,2-8 0-16,4 0 1 16,-1 0 0-16,7-7 1 15,-1 4 0-15,1-13 0 16,-4 3 0-16,-5-3-1 0,-6-7 1 15,-10-9-1-15,-5-5 1 16,-9-11-1-16,-3 6 1 31,-21-8 0-31,-6-3 0 16,-9 3-1-16,-9-8 1 16,-12 0-2-16,-5 2 1 15,-10-2-2-15,-11-3 1 16,-4-2 0-16,-5-1 0 15,-10-4 0-15,1-1 1 16,-9 0-1-16,-7-5 1 0,-11 3-1 16,-12 0 1-16,-6-6-1 15,-15 6 0-15,-9-1-1 16,42 1 1-16,-68 5 0 16,-1 2 0-16,3-4 0 15,1 7 1-15,8-2-1 16,3-1 0-16,3-2 0 15,13 3 1-15,20-3-1 16,0-6 0-16,17-2-1 16,22 0 1-16,12 0-9 15,8 0 1-15,13-5-8 16,8-19 1-16</inkml:trace>
  <inkml:trace contextRef="#ctx0" brushRef="#br0" timeOffset="29908.68">9527 5675 13 0,'-9'-18'6'0,"3"15"-3"0,9-2 6 16,0 0-10-16,-3 5 0 16,0 0 2-16,3 0 1 0,-3 2 0 15,0-2 1-15,0 0 1 16,0 0 1 0,0-5 1-16,-3 0 0 0,0-1-2 15,3 1 1-15,-3 0-2 16,3 5 0-16,-3 0-3 15,3 0 1-15,0-3-1 16,0 3 0-16,0 0 0 16,0 0 1-16,0 0 0 15,0-5 1-15,0 5-1 16,0 0 1-16,-3-3-1 16,3 3 1-16,-3 0-1 15,3 0 1-15,-3-8-3 16,3 8 1-16,0 0-1 15,0 0 1-15,0 0-1 16,0 3 1-16,6-6 0 16,0 1 1-16,-6 2 0 15,6 0 0-15,0-6 1 0,-3 4 0 16,3-1-2-16,-6 3 1 16,3-5-1-16,-3 5 1 15,0 0-1-15,0 0 0 16,0 0 0-16,0 0 1 15,0 0-1-15,3-3 0 16,-3 3-1-16,3-3 1 16,3 3-1-16,0 6 1 15,-1 4-2-15,4 14 1 0,0-5 0 16,6 18 0-16,-3 13 0 16,3 11 1-16,0-6 0 15,3 9 1-15,3-11-1 16,-1-14 1-16,1-2 1 15,3-10 0-15,-3-9 2 16,3-4 0-16,5-14-1 16,4-11 1-16,3-15-1 15,-6-19 1-15,2-8-2 16,4-8 1-16,-3 16-3 16,-6-5 1-16,-6 5-4 15,-10 5 1-15,-5 11-7 16,-6 8 1-16,-6 10-7 15,9-10 0-15</inkml:trace>
  <inkml:trace contextRef="#ctx0" brushRef="#br0" timeOffset="30731.98">10423 5617 23 0,'-6'-8'11'0,"6"-2"-11"15,0 10 11-15,0 2-10 16,3 6 0-16,-3 0-1 0,3 3 1 16,-6-1-2-16,0 9 0 15,-6 7 2-15,0 6 0 16,-3 5 0-16,-3 0 1 15,3 0-1-15,3-5 1 16,0-3 1-16,3-5 0 16,0-6-1-16,3-4 1 15,0-7-1-15,0-1 1 16,0-14 0-16,1-13 1 0,-1-3-2 16,0-11 1-16,3-2-1 15,6-8 0-15,8-5-2 16,1-5 1-16,6-4-2 15,0 1 1-15,-3 13-1 16,-3 0 1-16,0 13-2 16,-1 6 1-16,-2 7 0 15,3 9 1-15,0 5-1 16,0 10 0-16,-3 13-1 16,0 4 0-16,0 9 2 15,0 1 0-15,0 10 0 16,-1-7 0-16,7 2 1 15,0 3 0-15,0-1 1 16,3-2 0-16,-3 3-1 16,0-3 0-16,-4-8-2 15,-2 3 0-15,0-8-5 0,-3-3 0 16,0-8-5-16,-12-8 1 16</inkml:trace>
  <inkml:trace contextRef="#ctx0" brushRef="#br0" timeOffset="30912.87">10131 5691 33 0,'-9'-5'16'0,"27"0"-23"0,-6 2 28 16,15 3-22-16,8-8 1 15,16 0-1-15,5-8 1 0,4 8-6 16,-6 0 0-16,-4 0-2 15,-11-2 1-15</inkml:trace>
  <inkml:trace contextRef="#ctx0" brushRef="#br0" timeOffset="31303.27">10958 5315 17 0,'0'-5'8'0,"-3"18"-8"0,1-10 13 15,-1 2-13-15,0 3 0 16,0 6-1-16,0 4 0 15,0 6 2-15,0 5 1 16,0 5 1-16,-3 11 0 16,0-5 1-16,0 5 1 15,-3 3 1-15,3-1 0 16,0-2-1-16,6-2 0 16,6-9-1-16,0-10 1 0,6-19-3 15,9-5 1-15,8-5-3 16,13-8 1-16,0-3-5 15,-7-3 1-15,1 1-9 16,-3-4 0-16</inkml:trace>
  <inkml:trace contextRef="#ctx0" brushRef="#br0" timeOffset="31995.51">11462 5329 21 0,'0'5'10'0,"2"14"-11"0,1-9 9 15,0 14-8-15,0 10 1 16,-3 11 2-16,-3 0 0 16,-3 8-3-16,1 3 0 15,2-6 2-15,3 0 0 16,6-10-4-16,-1-11 1 16</inkml:trace>
  <inkml:trace contextRef="#ctx0" brushRef="#br0" timeOffset="32190.92">11810 5218 34 0,'3'8'17'0,"21"44"-21"16,-19-30 26-16,4 23-22 15,-6 10 0-15,0 11-11 16,-3-5 1-16,-3-3 6 16,3-10 1-16</inkml:trace>
  <inkml:trace contextRef="#ctx0" brushRef="#br0" timeOffset="32443.81">11679 5284 24 0,'3'-43'12'0,"41"20"-11"0,-29 17 19 15,3 4-21-15,6-4 0 16,6 6-1-16,11 0 1 16,7 8 2-16,-3 13 0 15,-7 16-1-15,-11 8 0 0,-12 8 1 16,-15 6 0-16,-21-4 1 15,-12 9 0-15,-23-6-3 16,-16 0 1-16,-11-2-7 16,-9-3 1-16</inkml:trace>
  <inkml:trace contextRef="#ctx0" brushRef="#br0" timeOffset="36032.69">7922 8871 14 0,'-6'0'7'0,"6"0"-20"15,0 0 7-15</inkml:trace>
  <inkml:trace contextRef="#ctx0" brushRef="#br0" timeOffset="37235">7916 8866 18 0,'-6'0'9'0,"1"-2"-6"16,5-1 18-16,-3 3-21 0,0 3 0 16,3-3 0-16,0 2 0 15,0-2 0-15,6 3 1 16,-1-1-1-16,1-2 1 15,3-2 0-15,3 2 0 16,3-3 0-16,0 3 1 16,3-5-1-16,6 0 1 15,2-1 0-15,1-2 0 16,-3-2 0-16,3-3 0 0,3-3-1 16,2-3 0-16,4-2 0 15,3-3 0-15,-1 6-1 16,-2-6 1-16,6-3 0 15,3-2 1-15,-1 0-1 16,-2 0 0-16,-3-5 0 16,-1 2 0-16,-2-5 0 15,-3 2 1-15,-4-2-1 16,-2-2 1-16,0-1 0 16,-3 0 0-16,0-5 0 15,-1-2 0-15,-2 10-2 16,3-8 1-16,0 0-1 15,3 0 0-15,-3-5 1 16,-4-1 0-16,-2 4-1 16,0-1 0-16,-6 0 1 15,0 1 0-15,3 10-1 16,0-6 1-16,0-2-2 16,-1 0 0-16,7 0 0 0,9-7 0 15,9 1 0-15,5-2 0 16,-2-2 0-16,6 10 0 15,5-8 0-15,-5 3 1 16,-3 2 0-16,-1 0 0 16,1 3 0-16,-1-8 1 15,1 11-1-15,0-3 1 0,-4 3-1 16,13-1 0 0,3 1 0-16,2 0 0 0,10-1-1 15,2 4 1-15,0 2-1 16,4 0 0-16,-1 0 1 15,1-3 0-15,5 8 0 16,3-2 1-16,1 5-1 16,5 0 1-16,-9 0-1 15,7-1 1-15,5 1-1 16,0 3 1-16,4 2-2 16,-4 11 1-16,9-6 0 15,6 3 0-15,6-5 0 16,0 0 1-16,6 0-1 15,3 2 0-15,1 1 1 16,-1-1 0-16,-3 1-1 16,3 2 0-16,-12 3 0 15,3-3 1-15,0 5-1 16,0-2 0-16,-6 8-1 16,0-14 1-16,7 6 1 15,-4 0 0-15,-3 5-1 0,-15-5 1 16,-9-1 0-16,1 4 0 15,-10 2 0-15,-8 0 0 16,-7 3-1-16,-11-1 1 16,-4 4 0-16,-8-4 0 15,-6 4 0-15,-3-1 1 0,-12-2 0 16,-6-3 0-16,-9 0 0 16,-9-5 0-16,-18-1-1 15,-6 1 1-15,-9 0-1 16,4 0 0-16,-4 2-1 15,3 1 0-15,1 2-1 16,5 5 1-16,6-2-1 16,6 2 1-16,9 0-2 15,15-2 0-15,15-3 0 16,12 0 0-16,21 0-1 16,8 3 1-16,19 5-1 15,-1 5 1-15,3-5 0 16,-11 6 1-16,-10 4 0 15,-20 9 0-15,-24 2 2 16,-21 11 0-16,-24 2 0 16,-15 3 0-16,-20 3-5 15,-6-1 1-15,-7-4-8 16,1-3 0-16,2-16-3 16,13-14 1-16</inkml:trace>
  <inkml:trace contextRef="#ctx0" brushRef="#br0" timeOffset="37791.46">14194 5405 30 0,'-15'-23'15'0,"15"12"-22"0,3 8 29 16,-3 3-24-16,6-5 0 15,3 10 0-15,3 6 1 16,3 7 1-16,3 17 1 16,2 13-1-16,-2 18 0 15,-3 26 2-15,-6 25 1 16,-6 4 0-16,-3 17 0 16,3-6 1-16,0-23 0 15,6-11-2-15,0-14 1 16,3-15-8-16,0-21 1 0,0-27-6 15,-6-26 0-15</inkml:trace>
  <inkml:trace contextRef="#ctx0" brushRef="#br0" timeOffset="39048.79">14233 5315 28 0,'-27'-18'14'0,"24"2"-16"0,3 11 22 0,6-1-22 16,9-1 1-16,17-1-1 15,13 2 1-15,18 4 1 16,17-6 1-16,27 0-2 16,21 3 1-16,24 5 1 15,15-6 0-15,14 4 1 16,16-6 1-16,5-3 0 15,9 3 0-15,-5-8 0 16,2 6 0-16,-5-9 0 16,5 6 0-16,-15 2-2 15,-2 1 0-15,-15-1 0 16,-10 3 0-16,-11 0 0 16,-18 6 1-16,-15 2-1 15,-15 2 0-15,-15 9 0 0,-14-1 0 16,-10 12 1-16,-11-7 0 15,-4 17-1-15,-2 11 0 16,0 20 0-16,2 11 0 16,4 6-1-16,-4 9 1 15,1 23 0-15,5 7 0 16,4-3 0-16,2 16 0 16,7-2-1-16,2 0 1 15,-8-1 0-15,-1 6 1 0,1-5-2 16,-13-8 0-1,-5-11 0-15,-3 0 0 0,-4-5-1 16,-5-14 1-16,-9-10 0 16,-6-21 1-16,-7-8-2 15,-8-8 1-15,-12-8 0 16,-8-8 0-16,-19-2-1 16,-12-14 1-16,-29-5-1 15,-19-3 0-15,-20-8 1 16,-27 6 1-16,-11-8 0 15,-22-3 0-15,-9 0-1 16,-14-3 1-16,-6 1-1 16,-22-6 1-16,-2 3-1 15,-15-3 0-15,0-5-1 16,-15-3 0-16,-3-3 1 16,0-2 0-16,-3-2-1 15,6 4 1-15,12 6 0 16,24 5 1-16,20 0-1 15,22-2 0-15,17 2 0 16,30 0 1-16,15-3 0 0,15-2 1 16,26 5-1-16,13 0 0 15,11-5 0-15,10-3 1 16,2 1-1-16,6 4 0 16,9 3-2-16,3 3 1 15,7 5-2-15,5 3 0 16,3 0 0-16,3 5 1 0,3 0 0 15,3 5 0-15,0 0 0 16,3-2 1-16,0-6 2 16,0 0 0-16,-1-4 1 15,-2-4 0-15,0-8 0 16,0-18 0-16,3-10-1 16,3-6 1-16,0-27-4 15,-3-17 1-15,-6-7-5 16,-3 1 1-16,-3-3-6 15,0-2 1-15,0 13-7 16,6-11 0-16</inkml:trace>
  <inkml:trace contextRef="#ctx0" brushRef="#br0" timeOffset="40058.97">14459 4749 16 0,'3'-2'8'0,"9"2"-5"0,-6 2 2 16,0 4-2-16,6 4 1 15,5 9 0-15,1 7 1 16,3 14-6 0,-3 5 0-16,0 0 5 0,-3 2 1 15,-3 1-2-15,-3-8 0 16,-3-14 0-16,-3 1 0 15,-1-12-4-15,-2-1 1 0,0-4-9 16,0-4 1 0</inkml:trace>
  <inkml:trace contextRef="#ctx0" brushRef="#br0" timeOffset="40223.92">14611 4691 28 0,'32'-8'14'0,"67"-5"-15"16,-67 10 20-16,1 6-30 15,6 2 1-15,-6 3-5 16,-4-13 1-16</inkml:trace>
  <inkml:trace contextRef="#ctx0" brushRef="#br0" timeOffset="40418.01">14462 4942 33 0,'0'-8'16'0,"36"43"-22"0,-16-35 31 16,10-8-30-16,18-3 0 15,11-5-12-15,-8-2 1 16</inkml:trace>
  <inkml:trace contextRef="#ctx0" brushRef="#br0" timeOffset="40732.52">15072 4969 34 0,'-9'8'17'0,"6"-3"-15"16,6-10 29-16,0-3-29 15,6-5 0-15,-3-3-1 16,6-8 1-16,6-5-5 16,6-3 1-16,2 11-1 15,1 0 1-15,0-3-5 16,3 3 1-16,-6 8-5 0,-4-3 0 16</inkml:trace>
  <inkml:trace contextRef="#ctx0" brushRef="#br0" timeOffset="41108.94">15572 4686 33 0,'0'-3'16'0,"-3"3"-26"0,3 0 28 15,0 3-19-15,0 7 0 0,-3 1-1 16,-3 2 1-16,-6 3 1 15,-9 5 1-15,-2 3-1 16,2 2 1-16,0 9 1 16,3 2 1-16,3-8 0 15,6 0 1-15,6-5 0 16,3-3 1-16,9-5-2 16,9-8 1-16,9-11-2 15,-3-15 0-15,3 2-1 16,2-11 0-16,1 1-1 15,0-6 0-15,-6 6-1 16,-1 5 1-16,-8 10-3 16,-6 3 1-16,-12 8-5 15,-6 8 1-15,-3 3-5 0,4 4 1 16</inkml:trace>
  <inkml:trace contextRef="#ctx0" brushRef="#br0" timeOffset="41813.13">16034 4765 23 0,'-9'8'11'0,"9"21"-7"0,0-13 15 0,0-5-16 15,0-1 0-15,-3 3 0 16,0-2 1-16,0-8-4 15,0 2 1-15,3-5 2 16,3-8 1-16,3-8-2 16,3-2 0-16,2-4-1 15,10 9 1-15,9 0-3 16,0 0 1-16,3-3-2 16,-1 8 1-16,-5 0-1 15,-3 8 1-15,-6 0-1 16,-3 8 1-16,-6 3 0 15,-6 2 0-15,-6 8 1 16,-3-3 0-16,3 4 1 16,0 1 1-16,3 4 0 15,6-14 1-15,3 0 0 16,2-2 0-16,13-3 0 16,6-16 1-16,0-5-1 15,0-1 0-15,2-4-1 0,4-1 0 16,6 1-2-1,-4 2 1-15,1 3-4 0,-3 2 1 16,-3 6-2-16,-4 2 0 16,-5 3 0-16,0 3 0 15,-6 5 1-15,-3 0 0 16,-3 0 1-16,-3 0 1 0,-4 0 1 31,1-3 0-31,3 0 1 0,6-2 0 0,3-3 0 16,3-5 0-16,-3-6 0 15,3-2 1 1,2-3-1-16,1 3 0 0,0 2-1 16,-6 3 1-16,-3-2-1 15,-6 4 0-15,-9 6-1 16,-3-2 0-16,-6 7 1 16,-3 8 0-16,-3 8 0 15,-6 11 1-15,-3 8 0 16,7 5 1-16,14-6 0 15,8-2 1-15,10-2-6 16,12-11 0-16,18-8-9 16,14-11 1-16</inkml:trace>
  <inkml:trace contextRef="#ctx0" brushRef="#br0" timeOffset="48462.9">3017 8628 18 0,'-3'0'9'0,"9"-3"-10"0,-3 1 10 16,3-4-12-16,0 1 1 15,3-3 4-15,-9 0 1 0,3-2-1 16,3-1 1-16,-6 1 1 16,-9-1 0-16,0 3 2 15,-6 0 1-15,-9 3-3 16,-3-3 1-16,-8 3-1 15,-7 2 0-15,-9 3-2 16,-8 5 0-16,-13 6-1 16,-5 2 0-16,-21 6-1 15,3 2 1-15,-13 5-2 16,-5 3 1-16,-9 11-1 16,3 2 0-16,0 11 1 15,-6-3 1-15,-3 9-1 16,21 2 0-16,-3 7 0 15,18 1 1-15,2-5 0 16,19 2 0-16,5-3-1 16,16 1 0-16,14 2-2 15,6-3 1-15,18 4 0 0,6-4 1 16,15 6-1-16,9-8 1 16,15 5 0-16,15-3 0 15,2 4 1-15,19-4 0 16,-1 1 0-16,15-9 0 15,1-2-1-15,8-8 1 16,3-13 0-16,12-8 0 16,1-17-1-16,5-7 1 15,-3-10 0-15,6-3 0 0,-15-11 2 16,-3-11 1 0,4-2-1-16,-7-8 1 0,3 0-1 15,-3-10 1-15,-2-3-2 16,-1-8 1-16,6-1-2 15,-15-7 1-15,-8 6-1 16,2-9 0-16,-17 3-1 16,-10-3 1-16,-5 6 1 15,-12-1 0-15,-9-2 1 16,-10 11 1-16,-14 2-1 16,-6 5 0-1,-38-26-2 1,-19 13 1-16,1 14-3 15,-16 4 1-15,-2 6-3 16,-3 6 0-16,-13 4 1 16,4 6 0-16,-9 3 0 15,0 7 1-15,-9 9 0 0,-3 7 0 16,-1 6-1-16,1 10 0 16,-9 3 0-16,12 8 1 15,-12 10-1-15,9 3 0 16,-3 8 0-16,15 5 1 15,8 9 0-15,1 7 1 16,3 5-1-16,11 11 0 16,4-2-2-16,6 7 1 15,8 5 0-15,12 1 0 16,10 0-1-16,14-9 1 16,6 4 0-16,18-4 0 15,12 4 2-15,12-9 0 16,11-2-1-16,13-11 0 0,6-3 1 15,11-15 0-15,19-6 1 16,8-2 0-16,6-16 1 16,15-11 0-16,12-2 0 15,3-19 1-15,12-13-1 16,3-14 0-16,-6-5 0 16,3-5 0-16,-6-10-2 15,-9 2 1 1,35-56 1-1,-32 17 0-15,-17-1 1 16,-22 6 0-16,-12 0-1 0,-11 5 1 16,-16-8-1-1,-8 5 1-15,-12-2-2 0,-18 10 1 16,-12-2 1-16,-9 5 0 16,-12-6-1-16,-15 14 0 15,-5 2-1-15,-16 6 1 16,-6 5-3-16,-20 11 0 15,-9 10-3-15,-6 11 1 16,2 11-6-16,-5 10 1 16,-6 13-10-16,12 5 1 15,2-12 0-15,10 2 1 16</inkml:trace>
  <inkml:trace contextRef="#ctx0" brushRef="#br0" timeOffset="51496.41">18385 5247 25 0,'-9'-21'12'0,"-6"13"-14"16,12 8 21-16,-6-8-20 15,-6-6 1-15,-5 4-2 16,-7-1 1-16,-3 1 1 0,-9 2 1 16,-11-3-2-16,-4 3 1 15,-8-2 0-15,-7 2 0 16,4 2 1-16,-13 4 1 16,-8-6-2-16,-3 3 1 15,-4-1 0-15,-5 4 0 16,-6-1-1-16,-9 3 1 0,0 3-1 15,-9-1 0 1,-6 1 0-16,-3 2 1 16,-3 6-1-16,-6-3 1 0,-6 2-1 15,0 3 1 1,-6 1-1-16,1 2 1 0,-10-6-1 16,-6 9 0-16,0 5 1 15,-17 13 0-15,2-8 0 16,4 10 0-16,5 6-1 15,9 3 0-15,10 0 1 16,8 2 0-16,18 3-1 16,0 8 1-16,18 5-1 15,6 5 0-15,5 6 1 16,13-6 0-16,12 14-1 16,8 8 0-16,15-1 0 15,19 6 0-15,14-11 1 16,9-2 1-16,18 10-2 15,18-7 1-15,14-4 0 0,10 1 1 16,14-8-1-16,19-1 1 16,14-1-1-16,15-9 0 15,18-3 0-15,21-5 1 16,9-2-2-16,23-6 0 16,13-7 0-16,14-6 1 15,15-3-1-15,15-5 0 16,9-10 1-16,0-1 1 15,9-10 1-15,-6-5 0 16,3-3 0-16,-3-19 0 16,0 1-1-16,-3-11 1 0,-9-8-1 15,-5-11 0-15,-19 0-1 16,-12-7 0-16,-5 2 0 16,-28-3 0-16,-11-7 0 15,-21-9 1-15,-15 1 0 16,-9-6 0-16,-21 0 0 15,-17-5 0-15,-16 3-1 16,-14-11 0-16,-12-3 0 16,-13 6 1-1,-55-56-3 1,-10 16 1-16,-15 6-1 16,-8 12 1-16,-21-2-1 15,-13 8 0-15,-14 10-1 16,-21 6 0-16,-21 15 1 15,-29 14 0-15,-27 8-1 16,-48 16 1-16,-36 18-5 0,-47 8 1 16,-51 32-10-16,-51 23 1 15,-17-2 0-15,-12 0 1 16</inkml:trace>
  <inkml:trace contextRef="#ctx0" brushRef="#br0" timeOffset="57064.29">5157 8525 21 0,'-3'-21'10'0,"27"-19"-12"0,-15 29 10 15,6-2-12-15,0 0 1 16,0 5-1-16,-4-3 0 15,1 6 7-15,-6-3 0 16,-9 6 0 0,0 2 1-16,0 5 2 15,3 11 0-15,6 5-1 16,6 19 1-16,6 23-1 16,3 24 0-16,0 25-5 15,6 30 1-15,-4 9 0 16,-5 3 0-16,-9-4-1 15,-9-12 1-15,-3-6-9 16,-3-23 0-16,9-32-1 16,-3-43 1-16</inkml:trace>
  <inkml:trace contextRef="#ctx0" brushRef="#br0" timeOffset="61238.84">10217 7858 26 0,'-41'32'13'0,"14"0"-11"0,21-24 13 15,0 5-14-15,0-3 0 16,3 4 0-16,0-4 0 16,3-5 0-16,0-5 0 0,0-7 2 15,-3-4 1-15,6-5-1 16,3-5 1-16,6-11-1 15,6-2 1-15,3-1-2 16,2-2 0-16,-2 0-2 16,3 8 0-16,0 8-2 15,-3 5 1-15,-3 6-8 16,-1 4 1-16,1 1-3 16,-3-6 1-16</inkml:trace>
  <inkml:trace contextRef="#ctx0" brushRef="#br0" timeOffset="61748.83">10917 7829 35 0,'9'-13'17'0,"9"-24"-28"0,-7 24 33 15,10-6-32-15,9 0 1 16,0-2-5-16,0-3 1 15,-7 1 21-15,-2 2 0 0,-6 2-9 16,-3 0 1-16,-3 1 7 16,-6 5 0-16,-3-3 2 15,-6 3 0-15,-3 5-4 16,-6 0 0-16,-6 2-3 16,-5 9 0-16,-1 5-2 15,0-3 0-15,-12 9-1 16,4 4 0-16,-1 6 2 15,3 5 0-15,3 8 0 16,4 0 0-16,5 3-1 16,9 2 0-16,6-2 0 15,15 2 1-15,9-7-2 16,8-4 0-16,7-7-5 16,12-5 0-16,8-17-4 15,1-10 0-15</inkml:trace>
  <inkml:trace contextRef="#ctx0" brushRef="#br0" timeOffset="61989.89">11720 7062 26 0,'-11'-24'13'0,"17"8"-19"0,-6 16 20 16,2 3-15-16,1 5 1 15,0 5 0-15,0 3 1 0,6 10-1 16,3 11 0-16,0 19 1 16,6 13 0-16,0 7 0 15,-3 9 0-15,0 18-3 16,-6-2 1-16,-6-9-5 16,-12-10 0-16</inkml:trace>
  <inkml:trace contextRef="#ctx0" brushRef="#br0" timeOffset="62131.95">11408 7395 24 0,'56'-29'12'0,"75"18"-26"16,-83 11 19-16,24 3-12 15,8-6 1-15</inkml:trace>
  <inkml:trace contextRef="#ctx0" brushRef="#br0" timeOffset="62934.8">12631 7186 20 0,'12'-26'10'0,"3"10"-14"0,-9 13 21 16,0 3-18-16,0 8 1 15,6 11 2-15,3 15 0 16,-3 16-1-16,3 19 0 0,-4 13 3 16,4 16 1-16,0-3 0 15,-3-8 1-15,0-15-1 16,-6-6 0-16,-3-16 1 16,-3-10 1-16,-3-16-2 15,-6-8 0-15,-3-19-1 16,-3-15 0-16,3-17-2 15,6-10 0-15,6-2-4 16,9-6 1-16,9 10-3 16,9 4 1-16,9 4-2 15,2 3 1-15,1 9 1 16,-3 9 0-16,-6 6 1 16,-4 8 0-16,-8 3 1 15,-6 8 1-15,-6 10 0 16,-9 3 0-16,-12 7-1 15,-12 9 1-15,-5 2-5 16,-1 3 0-16,-9 0-5 16,4-10 0-16</inkml:trace>
  <inkml:trace contextRef="#ctx0" brushRef="#br0" timeOffset="63194.99">13277 7795 43 0,'-21'31'21'0,"1"17"-31"15,17-37 38-15,-3 4-31 16,0 4 1-16,3-6-18 16,9-10 0-16</inkml:trace>
  <inkml:trace contextRef="#ctx0" brushRef="#br0" timeOffset="63361.95">13185 7133 39 0,'-30'3'19'0,"12"34"-24"15,15-27 30-15,6 6-38 0,12 3 0 16,18-3-6-16,9-14 0 16</inkml:trace>
  <inkml:trace contextRef="#ctx0" brushRef="#br0" timeOffset="63657.74">13881 7347 39 0,'-14'22'19'0,"11"62"-28"0,3-57 36 0,-3 23-27 16,3 16 0-16,3 8-7 16,3 3 1-16,-1-11 3 15,-2-10 0-15,-3-11-4 16,-8-11 0-16,-10-15 0 15,-6-14 1-15,-9-18 5 16,-6-14 1-16,-5-23 4 16,2-11 1-16,6 6 2 15,10-6 1-15,8 10-2 16,12 4 0-16,12 10-5 16,18 5 1-16,8 8-6 15,22 3 1-15,14 8-5 16,10 5 0-16,8 8-1 15,-9-5 0-15</inkml:trace>
  <inkml:trace contextRef="#ctx0" brushRef="#br0" timeOffset="64151.23">12158 6932 30 0,'-15'-24'15'0,"12"-2"-18"16,3 21 32-16,0-1-32 0,-3 4 1 16,-6 7-1-16,-6 11 0 15,-11 8-1-15,-16 13 1 16,-9 10-6-16,-11 9 1 15</inkml:trace>
  <inkml:trace contextRef="#ctx0" brushRef="#br0" timeOffset="66975.44">10429 8694 26 0,'-6'5'13'0,"21"-2"-16"0,-15 0 13 0,3 7-9 16,-3 6 0-16,0 5 2 15,-6 11 1-15,-6 8-3 16,-9 2 0-16,0 6 4 15,3-6 1-15,3 0-1 16,0-4 0-16,6-9 1 16,1-16 1-16,5-8-2 15,0-10 0-15,6-11-2 16,5-3 0-16,7-10-1 16,6-2 0-16,3-6-3 15,-3 0 1-15,3-1-1 16,-4 4 0-16,1 0-1 0,0 2 1 15,0 8-1-15,0 6 0 16,0 7 0-16,2 3 0 16,10 8 0-16,-3 3 1 15,0-1 0-15,3 4 0 16,-1-4 1-16,-2 4 0 16,0-1 1-16,-6 0 0 15,-4 6-2-15,-2 7 1 0,-6 3 2 16,-6 11 0-16,-3 3 0 15,-3 10 0-15,3 5 0 16,3 3 0-16,6 2-2 16,3-4 0-16,3-6-8 15,3-11 0-15,-1-21-6 16,1-23 0-16</inkml:trace>
  <inkml:trace contextRef="#ctx0" brushRef="#br0" timeOffset="67483.71">11619 8869 20 0,'-9'5'10'0,"3"6"-10"15,3-6 8-15,-3 0-9 0,0 3 0 16,-5 3 5-16,-1-1 0 16,-3 1 0-16,-3 7 0 15,-3 6 3-15,0 5 0 16,3 1 0-16,1-4 1 16,2 3-3-16,-3-2 1 15,6-4-4-15,3-7 1 0,3-5-1 16,6-11 0-16,3-11 1 15,6-2 0-15,6-11 0 16,9-5 0-16,-7 5-2 16,1-5 1-16,-3-5-2 15,-3-1 1-15,-3 4-1 16,-3-4 0-16,0-2 0 16,0-8 0-16,3 3-2 15,3-6 1-15,6 6-2 16,-1 5 1-16,1 8-1 15,0 13 0-15,-3 16 0 16,3 10 0-16,0 22 0 16,-3 8 1-16,-3 8 1 15,-6 4 1-15,-1 1-3 16,-2-2 1-16,0-9-9 16,0-8 0-16</inkml:trace>
  <inkml:trace contextRef="#ctx0" brushRef="#br0" timeOffset="67875.7">12012 8948 35 0,'18'21'17'0,"24"-10"-13"0,-30 0 22 0,-3 2-28 15,-1 3 1-15,-2-3-7 16,-6-5 0-16,-6-11 7 15,-8-10 1-15,-7-8-3 16,-3-11 0-16,-3-13 1 16,-6-13 1-1,7-6 2-15,-7-4 1 0,3 12-4 16,3 3 1-16,1 11-6 16,5 7 1-16,3 12-2 15,9 7 0-15</inkml:trace>
  <inkml:trace contextRef="#ctx0" brushRef="#br0" timeOffset="68520.72">11316 8768 24 0,'-30'-18'12'0,"-6"2"-29"0,27 11 26 0,-6-3-12 0,-3-3 0 16,-2 6 4-16,2 2 0 16,0 0 3-16,3 6 0 15,3 5-1-15,3 8 1 16,3 5 1-16,6 14 0 15,3 4-1-15,3-4 1 16,0 4-2-16,0 1 0 0,3-6 0 16,0-2 0-1,3-8 1-15,3-11 1 0,6-10-2 16,8-14 1-16,-2-10-1 16,3-8 1-16,-6-5-5 15,-9-3 1-15,-9-1-11 16,-15-1 0-16</inkml:trace>
  <inkml:trace contextRef="#ctx0" brushRef="#br0" timeOffset="70052.38">11810 8718 36 0,'-3'-24'18'0,"-3"14"-27"16,3 4 24-16,-6 4-19 15,-3-1 0-15,-6 3 1 16,0 0 0-16,-3 0 6 16,-2 5 0-16,-1 6-1 15,0 2 0-15,0 6 1 16,6 2 0-16,0 5-1 15,4 3 1-15,2 8-2 16,3-7 1-16,3 1-2 16,6 1 0-16,3 0 1 0,3-3 1 15,3-8 1 1,3 0 0-16,2-13 2 0,4-8 0 16,0-13-1-16,9-11 1 15,6-13-1-15,2-16 0 16,-5-10-3-16,0-11 1 15,0-3-2-15,-1 3 0 16,4 2-2-16,-3 4 1 16,-3 9-1-16,-6 14 1 15,-4 11-2-15,-5 13 1 0,-3 15 0 16,-3 17 0-16,0 16 1 16,-6 4 0-16,0 17 2 15,0 7 0-15,6 12 0 16,3-1 0-16,6 0-5 15,6-5 1-15,0-6-8 16,-9-12 0-16</inkml:trace>
  <inkml:trace contextRef="#ctx0" brushRef="#br0" timeOffset="70252.15">12304 8840 62 0,'-24'39'31'0,"0"33"-52"16,21-56 57-16,0-3-53 0,3-2 1 16,6-9-11-16,6-18 1 15</inkml:trace>
  <inkml:trace contextRef="#ctx0" brushRef="#br0" timeOffset="70402.91">12274 8223 35 0,'-33'0'17'0,"-5"43"-22"0,29-33 25 16,-3 3-23-16,0 3 1 0,3 5-11 15,3-2 0-15,12 2 12 16,12-8 1-1</inkml:trace>
  <inkml:trace contextRef="#ctx0" brushRef="#br0" timeOffset="70741.89">13283 8281 38 0,'-9'-15'19'0,"-3"-9"-40"16,3 18 39-16,-5 1-24 16,-7 0 0-16,-9 2 2 15,0-2 0-15,0 8 9 16,-5 2 1-16,-1 5-4 16,3 4 0-16,0 2 2 0,7 2 1 15,5 6-2-15,3 8 1 16,6-1-3-16,6 12 0 15,3 7-2-15,3 16 0 16,3 3 1-16,0 5 0 16,3-8 2-16,0 0 1 15,0-5-1-15,0-8 0 16,0-8-3-16,-3-11 0 16,-3-7-8-16,-9-16 0 15</inkml:trace>
  <inkml:trace contextRef="#ctx0" brushRef="#br0" timeOffset="70908.84">12599 8670 36 0,'32'8'18'0,"46"11"-24"0,-55-11 29 0,19 2-39 16,12 12 1-16,-7-7-3 15,1 1 1-15</inkml:trace>
  <inkml:trace contextRef="#ctx0" brushRef="#br0" timeOffset="71057.75">13283 8980 48 0,'-12'3'24'0,"0"-9"-50"15,9 6 51-15,0-10-39 0,0-6 0 16,-3-8-4 0,1-13 1-16</inkml:trace>
  <inkml:trace contextRef="#ctx0" brushRef="#br0" timeOffset="71913.68">13813 8879 42 0,'21'-18'21'0,"20"-11"-34"0,-32 16 42 16,3-3-37-16,-3-3 0 16,0-5-3-16,-9 6 1 15,-6 2 16-15,-9 8 1 16,-8 8-8-16,-4 11 1 16,-6 7 4-16,0 6 1 15,1 2 1-15,-1 6 0 0,6-3-3 16,3 3 0-16,9 0-3 15,9 2 0-15,6-5-5 16,3-2 1-16,3-1-3 16,6-10 1-16,3-8-1 15,6-8 1-15,9-11 3 16,11-4 0-16,1-1 5 16,-3-6 1-16,-4 4 2 15,-2-1 0-15,-6 6 0 16,-9 0 1-16,0 5-2 15,-9 0 1-15,-3 11-4 16,0 2 0-16,-4 3-2 16,-2 0 1-16,0 5-1 15,3 6 1-15,3 2 1 16,3 3 0-16,3-3 0 16,3-8 1-16,3-5 1 15,3-5 1-15,-3-11 1 0,0-11 0 16,2-13 0-16,1-5 0 15,0-16-1-15,0-15 0 16,3-17-4-16,2-8 1 16,7 3-4-16,0 3 0 15,0 21-2-15,-6 18 0 16,-4 27 0-16,-5 21 0 0,-6 21 2 16,-3 24 0-1,-9 29 2-15,-15 30 0 0,-12-1-3 16,-2 5 1-1,11 3-7-15,6-26 0 16</inkml:trace>
  <inkml:trace contextRef="#ctx0" brushRef="#br0" timeOffset="73939.12">10595 10102 29 0,'-9'-21'14'0,"27"5"-18"16,-6 13 15-16,6 3-13 15,6 8 1-15,6 13 0 16,-1 11 0-16,1 18 3 15,-3 14 0-15,0 26 1 16,-6 10 1-16,-4-2 1 0,4-5 0 16,-6-19 0-1,-3-16 1-15,-3-13 0 0,-3-21 1 16,-6-19-3-16,-9-26 1 16,-6-16-2-16,-3-13 1 15,0-17-3-15,3-4 0 16,7-6-4-16,2 1 1 0,9-6-1 15,6 0 0-15,8 5-1 16,4 8 1-16,0 11 2 16,0 5 0-16,0 13 0 15,-3 11 0-15,-1 5-1 16,1 16 0-16,0 6 1 16,0 7 0-16,-9 14 0 15,-9 7 1-15,-9 14 0 16,-9 10 0-16,-6 0 1 15,-2 3 0-15,-1-8-5 16,3-8 0-16,0-8-6 16,3-13 1-16</inkml:trace>
  <inkml:trace contextRef="#ctx0" brushRef="#br0" timeOffset="74243.73">11408 10218 29 0,'6'27'14'0,"0"15"-9"0,-3-39 21 15,3 2-26-15,-3-5 1 16,0-8 4-16,-3-8 0 15,0-2-3-15,-3-12 1 16,3-4 1-16,6-3 0 16,6-3-3-16,5 3 0 0,7 0-4 15,3 8 1-15,0 5-7 16,-3 6 1-16,-1 5-5 16,1 2 0-16</inkml:trace>
  <inkml:trace contextRef="#ctx0" brushRef="#br0" timeOffset="74573.34">12179 9903 41 0,'-21'-2'20'0,"9"33"-27"16,9-17 37-16,-6 9-30 15,0 9 0-15,-6 11 0 16,1 4 1-16,-1 1-1 15,3-1 1-15,0-7 2 16,3-5 0-16,3-1 0 16,3-10 1-16,6-8 0 0,3-8 0 15,6-6-1-15,6-10 1 16,0-10-3-16,5-9 0 16,4-15-3-1,0-3 0-15,-6 0-2 0,-3 3 1 16,-12 2-3-16,-9 8 0 15,-9 0 0-15,-3 9 0 16,-3 4-2-16,-3 6 1 16,0 2-4-16,3 6 1 0</inkml:trace>
  <inkml:trace contextRef="#ctx0" brushRef="#br0" timeOffset="75111.81">12610 9626 44 0,'0'10'22'0,"0"56"-32"15,0-42 42-15,0 13-33 16,0 16 0-16,-3 16-8 16,-5 8 1-16,-1-3 8 15,-3-8 0-15,-6-8-5 16,-9-13 0-16,-6-13 0 15,1-19 0-15,-7-16 3 16,3-15 1-16,3-14 1 16,7-8 1-16,8-5 0 15,9 0 0-15,6 8 2 0,12-8 1 16,6 6 0 0,8 4 1-16,13 4-2 0,12 4 1 15,8 6-1-15,13 5 1 16,5 5-3-16,7 4 0 15,-7 1-1-15,-5 4 0 16,-4-1-1-16,-5 6 1 16,-7-3 0-16,-5 0 1 0,-7 2-1 15,-11 4 1 1,-6-4 0-16,-9 6 0 0,-12 0 1 16,-9 3 0-16,-9 2 1 15,-6 0 1-15,-6-2 0 16,-11 2 0-16,-1 3-1 15,0 2 0-15,7-2-3 16,8 3 1-16,9 2-5 16,12-3 1-16,9 1-5 15,12-1 1-15,6 1-6 16,8-8 0-16,13-9 0 16,5-7 1-16</inkml:trace>
  <inkml:trace contextRef="#ctx0" brushRef="#br0" timeOffset="75354.2">13500 9940 28 0,'30'-21'14'0,"-21"11"-11"16,-9 10 27-16,0-6-29 16,0-2 1-16,-6 0 2 15,-3 6 0-15,-6-1-5 0,-5 6 1 16,-4-1 2-16,0 1 1 16,-3 8 0-16,3 7 0 15,3 6-2-15,4-3 0 16,5 11-2-16,6 8 1 15,6-3-1-15,9 2 1 16,6 1-3-16,5-6 0 16,7-10-2-16,3-11 1 15,6-10-3-15,5-16 0 16,10-21-5-16,3-19 1 0</inkml:trace>
  <inkml:trace contextRef="#ctx0" brushRef="#br0" timeOffset="75637.03">14137 9475 28 0,'36'-29'14'0,"-33"50"-15"0,-3-3 23 0,-9 14-19 16,-9 24 0-16,-5 10-1 15,-4 13 1-15,-3 6-9 16,-6-1 1-16,1-9 2 16,-1-15 1-16,0-12-3 15,3-19 0 1,-8-47 0-1,5-11 1-15,9-6 3 16,9 1 1-16,6-6 1 16,9 6 0-16,6 5 1 15,9-1 0-15,9 7 0 16,15 4 0-16,9 6-2 16,11 5 1-16,16 5-2 0,5 6 0 15,-3 8-5-15,-14 2 0 16</inkml:trace>
  <inkml:trace contextRef="#ctx0" brushRef="#br0" timeOffset="75806.94">14655 10078 36 0,'-6'42'18'0,"0"14"-19"0,0-46 35 0,1 4-36 16,-4-1 1-16,3-5-6 16,0-6 0-16,3-12 6 15,6-9 0-15,0-12-5 16,0-12 1-16,-6-4-4 15,-3-12 1-15,-6 1 1 16,0 3 0-16</inkml:trace>
  <inkml:trace contextRef="#ctx0" brushRef="#br0" timeOffset="75931.82">14477 9647 22 0,'-12'8'11'16,"12"2"-20"-16,0-4 20 0,6-1-19 15,6 3 0-15</inkml:trace>
  <inkml:trace contextRef="#ctx0" brushRef="#br0" timeOffset="76132.54">14780 9909 21 0,'36'13'10'0,"3"50"-11"0,-30-47 21 16,3 19-19 0,-3 4 1-16,2 1 1 0,4 2 0 15,3 1-3-15,0-6 1 16,3-8 3-16,0-5 1 15,3-19 0-15,-4-10 0 16,4-14-1-16,-3-5 1 16,-3-7-3-16,0-6 1 15,-3-6-4-15,-6-2 0 0,-6 6-5 16,-6 1 1 0,-6 15-6-16,-12 4 0 0,-9 9-1 15,3-4 0-15</inkml:trace>
  <inkml:trace contextRef="#ctx0" brushRef="#br0" timeOffset="76672.97">15474 10096 43 0,'-6'11'21'0,"12"-8"-40"0,-6-1 47 0,0 1-32 15,0 2 1-15,0 6 1 16,-3 2 1-16,-3 3 6 15,0-3 1-15,0 0-1 16,3-2 1-16,3 0 2 16,3-6 0-16,3-5-2 15,9-3 1-15,3-5-5 16,6 0 1-16,11-2-4 16,13 2 1-16,5 5-4 15,-2 9 0-15,-6 4-3 16,-7 6 1-16,-5 5-9 15,-12 6 1-15,-6-19 0 16,-6-8 1-16</inkml:trace>
  <inkml:trace contextRef="#ctx0" brushRef="#br0" timeOffset="77092.73">16516 9290 45 0,'-3'140'22'0,"-12"95"-32"0,6-169 48 16,-3 30-38-16,0-1 0 15,0-13 4-15,3-5 0 0,3-17-1 16,0-20 0-16,3-21 3 15,9-17 1-15,6-20-3 16,3-14 1-16,12-10-5 16,18-6 0-16,5 6-5 15,1 7 1-15,2 4-2 16,1 7 0-16,-6 11 1 16,-13 7 1-16,-5 4 4 15,-9 10 0-15,-6 7 1 16,-12 9 1-16,-15 3-2 15,-9 7 0-15,-18 3-2 16,-14 3 1-16,-4-3-6 16,4 3 0-16,-1-3-4 15,9-8 0-15,4-5-2 16,2-6 1-16</inkml:trace>
  <inkml:trace contextRef="#ctx0" brushRef="#br0" timeOffset="77349.59">17096 10073 64 0,'9'21'32'0,"6"69"-58"0,-12-72 72 0,0 3-64 15,0-2 0-15,-3-6-11 16,0-13 1-16</inkml:trace>
  <inkml:trace contextRef="#ctx0" brushRef="#br0" timeOffset="77533.01">17063 9255 47 0,'-3'79'23'0,"15"33"-36"0,0-78 38 0,9 14-41 16,3 5 1-16,3-1-5 0,5-4 0 15</inkml:trace>
  <inkml:trace contextRef="#ctx0" brushRef="#br0" timeOffset="77723.94">17409 9980 33 0,'0'82'16'0,"15"77"-23"0,-9-119 29 0,5 18-28 16,7 5 1-16,3 1-7 15,-3-9 0-15,0-10 12 16,-9-13 1-16</inkml:trace>
  <inkml:trace contextRef="#ctx0" brushRef="#br0" timeOffset="78143.79">17117 9835 76 0,'9'23'38'0,"53"-1"-83"0,-44-20 89 15,21 3-63 1,26-2 0-16,31 0-5 0,14-6 1 15,3 0 36-15,3 6 0 16,-12 2-21-16,-15 1 0 16,-5-4 12-16,-13 1 1 15,-14 0 3-15,-10-1 0 16,-11 1-3-16,-9 5 0 16,-9 2 0-16,-6 6 0 0,-9 3-3 15,-3-1 1 1,-3 6-1-16,6 3 0 15,9-4 1-15,3-1 0 0,8 1-1 16,7 4 1-16,6 5-1 16,8 10 0-16,-2-2 0 15,-6 13 0-15,-9-1-2 16,-18 7 1-16,-36-4-4 16,-36-4 0-16,-38-9-10 15,-36-16 1-15,-27-36-2 16,-14-41 0-16</inkml:trace>
  <inkml:trace contextRef="#ctx0" brushRef="#br0" timeOffset="80051.3">10801 11322 27 0,'3'-3'13'0,"18"3"-13"0,-10 5 13 15,1 11-13-15,6 10 0 16,-3 9 6-16,3 5 0 16,3-1-5-16,3-2 0 15,2-2 4-15,4-9 1 16,6-10 0-16,-3-11 1 15,-1-7-3-15,1-17 1 0,6-10-3 16,2-8 1-16,-2-3-2 16,0 6 0-16,0 7-3 15,-1 6 1-15,-8 5-2 16,-6 11 0 0,-6 16 1-16,-12 13 0 0,-9 21 0 15,-6 7 1-15,-9 12-2 16,6-11 0-16,3-8-7 15,9-8 1-15,9-19-2 16,15-15 0-16</inkml:trace>
  <inkml:trace contextRef="#ctx0" brushRef="#br0" timeOffset="80364.9">12131 11134 58 0,'-9'-14'29'0,"-47"38"-47"15,32-11 62-15,-12 9-45 16,3 7 0-16,-2 0-3 0,-1 5 0 16,3 9 4-16,6-4 0 15,10 6-2-15,8 0 0 16,6-5 0-16,12 0 1 16,6-3 2-16,8-3 0 15,7-8-1-15,3-2 1 16,0 0-1-16,-4-8 0 15,-8 0 2-15,-9-8 0 16,-12 0-2-16,-15 0 0 0,-15-3-1 16,-8-2 1-16,-16-1-3 15,-5 1 0-15,-4-3-7 16,7-5 1-16,8-3-4 16,15-8 0-16</inkml:trace>
  <inkml:trace contextRef="#ctx0" brushRef="#br0" timeOffset="80725.89">12789 11308 51 0,'6'0'25'0,"27"6"-45"0,-21-6 49 0,6 0-38 15,-1 0 0-15,1 0 2 16,-3 0 1-16,-3-3 13 16,-6 0 1-16,-3-5-5 15,-6-2 0-15,-6-9 4 0,-3 3 1 16,-3 0-3-16,-3 1 1 16,-2 4-5-16,-4 0 1 15,-3 9-4-15,3 7 0 16,-6 14 0-16,4 2 1 15,-4 18 3-15,6 9 0 16,6 8 0-16,6 2 1 16,9-5-3-16,6-3 0 15,6-8-7-15,0-7 0 0,3-14-8 16,6-18 1-16</inkml:trace>
  <inkml:trace contextRef="#ctx0" brushRef="#br0" timeOffset="80908.83">13122 11528 53 0,'3'32'26'15,"-3"-1"-30"-15,0-25 50 0,0-6-46 16,6 0 0-16,9-11 0 16,6-13 1-16,6-2-5 15,15-6 1-15,11-2-4 16,4-1 1-16,5 9-9 15,10-9 0-15</inkml:trace>
  <inkml:trace contextRef="#ctx0" brushRef="#br0" timeOffset="81146.7">14295 10853 54 0,'-95'146'27'0,"-45"121"-25"0,81-172 47 15,-22 35-51-15,-11 23 1 0,3-5-8 16,-7-2 1-16,7-14 4 16,3-29 0-16,14-26-12 15,13-40 1-15,20-29-1 16,24-42 1-16</inkml:trace>
  <inkml:trace contextRef="#ctx0" brushRef="#br0" timeOffset="81644.05">14551 11052 47 0,'6'16'23'0,"9"113"-37"0,-9-89 51 0,-3 21-36 16,-3 21 1-16,-6 8 3 16,0 8 1-16,0-1-7 15,0-1 0-15,0-12 3 16,0-12 1-16,0-19-8 16,0-14 1-16,0-15-10 15,6-29 1-15,6-27-2 16,6-21 1-16</inkml:trace>
  <inkml:trace contextRef="#ctx0" brushRef="#br0" timeOffset="81958.43">15060 10975 57 0,'6'-8'28'0,"-51"101"-71"0,19-67 62 15,-16 8-16-15,-15 3 1 16,-2 8 9-16,-10 6 0 16,10-4-15-16,8-7 1 15,13 0 7-15,11-9 1 0,15 4-4 16,12-9 1 0,15-2-7-16,12-3 1 0,14 3 2 15,13-8 0 1,8 0 0-16,7-3 1 0,-10-2 1 15,-11-3 1-15,-3-6-2 16,-10 1 1-16,-8-6-11 16,-12-5 1-16,-6-2-6 15,-6-14 0-15</inkml:trace>
  <inkml:trace contextRef="#ctx0" brushRef="#br0" timeOffset="82332.83">15215 11560 44 0,'9'39'22'0,"9"-15"-54"0,-9-21 36 16,3-3-4-16,2-3 0 15,4-2 11-15,3-6 1 16,0-5-9-16,9-7 0 15,5-7 5-15,1-9 1 16,-3 2-3-16,-3-3 0 16,-4 0-6-16,-8 6 0 15,-9 2-2-15,-9 8 0 16,-9 6 0-16,-11 10 1 16,-7 13 3-16,0 8 0 0,-6 14 2 15,0 10 1 1,4 5-2-16,5 6 1 0,9-3-1 15,6 0 0-15,9-3-7 16,6-7 0-16,3-12-7 16,3-4 1-16,12-14-5 15,8-15 1-15</inkml:trace>
  <inkml:trace contextRef="#ctx0" brushRef="#br0" timeOffset="82634.09">15998 11583 56 0,'-6'45'28'0,"12"0"-56"16,-6-34 57-16,0 0-36 16,0-1 0-16,0-5 6 0,0-5 1 15,0-5 8-15,0 0 0 16,0-11-3-16,6-10 0 15,0-9 0-15,6-2 1 16,2 0-6-16,7-3 0 16,12 9-4-16,-3 4 1 15,3 9-1-15,-7 2 1 16,-5 8 1-16,-6 3 1 0,-6 2-3 16,-6 0 1-1,-6 3-8-15,-3-10 0 0</inkml:trace>
  <inkml:trace contextRef="#ctx0" brushRef="#br0" timeOffset="83667.45">16691 11546 34 0,'-12'56'17'0,"1"13"-19"0,8-45 24 16,3-6-16-16,0 3 0 15,0 3 8-15,0-5 0 16,3-1-15-16,2-13 1 16,4-10 7-16,6-11 1 15,3-10-6-15,0-11 0 0,9-14-6 16,6 4 0-16,2 2-4 15,7 0 0-15,6 8 3 16,2 8 0-16,-5 8 1 16,-7 5 1-16,-8 10 1 15,-6 14 0-15,-9 6 2 16,-9 9 1-16,-6 9 1 16,-3 10 1-16,0-2 2 15,0-3 0-15,3 0 2 16,0-13 0-16,6-3 0 15,3-5 0-15,3-3-1 16,3-2 0-16,0-11-2 16,2-8 0-16,1-5-4 15,6-8 1-15,12-6-6 0,2-15 1 16,13 2-5 0,3 0 0-16,2 3-1 0,-2 11 1 15,-10 10 3-15,-8 8 0 16,-9 11 6-16,-6 2 1 15,-6 11 4-15,-6 8 1 16,-6 0 1-16,-3 5 1 16,0-8-2-16,0 0 1 15,3-3-3-15,0 1 1 16,2-6-1-16,4-2 0 0,0-3-2 16,0-3 0-16,3 0-1 15,0 1 1-15,0-1-3 16,-3 3 1-16,-3-3-4 15,3 0 0-15,-3-5 0 16,3 0 0-16,3-2-1 16,2-3 1-16,4-1 1 15,3 1 0-15,0 0 3 16,3-3 0-16,0-3 0 16,2-5 1-16,4-2 0 15,6-11 0-15,0-3 0 16,2-13 1-16,7 0-2 15,6-16 1-15,2 0-1 16,-2 3 0-16,-10 5 0 16,-5 16 0-16,-6 11-2 15,-9 15 1-15,-9 19 0 16,-9 13 0-16,-9 29 2 16,-6 27 1-16,-6 8-1 0,-6-3 0 15,0-3-11-15,-3-7 1 16,16-25-5-16,17-31 0 15,26-34-4-15,37-14 1 16</inkml:trace>
  <inkml:trace contextRef="#ctx0" brushRef="#br0" timeOffset="84689.11">19686 11316 30 0,'0'8'15'0,"12"29"-23"0,-9-16 32 0,-3 14-18 15,0 12 0-15,-3 14 8 16,0 0 0-16,-3-3-15 15,0-5 0-15,0-8 13 16,3-10 0-16,0-12-4 16,6-15 1-16,9-13-6 15,3-24 1-15,5-5-4 16,7-14 0-16,9-2-3 16,3-3 0-16,2 5-2 15,1 3 1-15,-9 11 0 16,2 5 0-16,1 5-1 0,-3 5 1 15,-3 9 0-15,-4 7 0 16,-5 11 2-16,-6 8 1 16,-9 8 2-16,3 0 1 15,-6 2 1-15,3-2 1 16,0-6 0-16,3-4 1 16,0-7-1-16,3-14 0 15,3-7-3-15,5-2 0 16,4-10-1-16,3-8 0 15,6-1 0-15,0-5 0 0,-1 3-1 16,-5 8 1 0,3 6-1-16,3 9 0 0,-7 14 0 15,4 11 0-15,0 10-1 16,-3 16 0-16,-9 13 1 16,-10 9 0-16,-5 1 2 15,-8 1 0-15,-1-16-3 16,0-10 0-16,-3-6-10 15,3-16 1-15,9-18-4 16,6-19 0-16,14-16-2 16,13-7 0-16</inkml:trace>
  <inkml:trace contextRef="#ctx0" brushRef="#br0" timeOffset="85620.22">21183 11173 55 0,'-24'43'27'0,"-21"28"-47"0,34-44 65 16,-7 12-46-16,0 14 0 31,15 24 8-31,6-11 1 16,9-16-6-16,3-13 1 15,5-10 3-15,13-1 0 16,15-20-3-16,-1-14 0 15,-2-14-9-15,-3-15 1 16,-1-10-5-16,-11-9 0 0,-9 11 0 16,-6 8 0-16,-12 5 5 15,-3 6 0 1,-9 2 4-16,-12 8 1 0,-9 6 0 16,-8 4 1-1,-1 4-3-15,6-1 0 0,6 3-3 16,10 0 0-1,5 3 0-15,6-1 0 0,9 4 1 16,9 2 1-16,3 5 2 16,5 3 1-16,7 2 0 15,0-2 1-15,-3 0-1 16,0 0 1-16,-4 2 0 16,4-2 0-16,0 0-1 15,0 0 1-15,-3 0 0 0,0 5 0 16,-7-2-1-1,1-1 1-15,-3 1-1 0,0-3 0 16,0-3 4-16,-3 0 0 16,0-2 3-1,3-3 0-15,0-6 0 0,3-2 1 16,5-5 0-16,7-6 0 16,9-7-5-16,6-9 0 15,-1-4-2-15,7-12 0 16,2-2-1-16,-2-8 0 15,-3-5 0-15,-1-11 0 16,-5-2 1-16,-6-8 0 0,-9 2-1 16,-1-8 1-16,-2 6-1 15,-3 2 0-15,0 8-1 16,0 11 0-16,-3 10-2 16,-3 11 1-16,-6 11-2 15,-6 10 1-15,-3 8 0 16,-6 13 0-16,-6 14 0 15,0 15 1-15,-9 14 2 16,-3 15 0-16,-5 22 2 16,-4 13 1-16,-3 5-1 15,9 0 0-15,1 3 0 16,8-8 1-16,6-19-2 16,6-4 1-16,6-12 0 15,3-13 0-15,6-10 1 16,3-11 1-16,3-5-2 15,3-6 1-15,0-10-3 16,2-5 0-16,-2-11-2 0,-3-5 0 16,-3 0-1-1,-6-3 1-15,-6 3-4 0,-9-3 0 16,-9-8-7-16,-14-3 1 16,-1-10-2-16,3-5 0 15</inkml:trace>
  <inkml:trace contextRef="#ctx0" brushRef="#br0" timeOffset="85981.59">21847 11083 58 0,'32'-2'29'0,"-29"18"-54"16,-6-8 59-16,-5 5-44 15,-7 8 1-15,-6 11 2 16,-3-1 1-16,0 9 15 15,3 8 0-15,6-3-7 16,7 5 1-16,8-2 4 16,11-3 1-16,7-8-6 0,3-6 1 15,3-9-14-15,6-12 1 16,5-18-5-16,4-13 1 16</inkml:trace>
  <inkml:trace contextRef="#ctx0" brushRef="#br0" timeOffset="86312.61">22350 11419 50 0,'18'37'25'0,"23"-5"-43"0,-11-27 49 0,3 1-35 15,5-6 0-15,7-3 4 16,3-2 0-16,-4-6 4 15,-2-5 0-15,-9-7-2 16,-9-4 0-16,-4-2 0 16,-11-3 1-16,-12 3-4 15,-14 5 1-15,-16 8-3 16,-6 11 1-16,-8 16 2 16,-1 7 0-16,3 17 6 15,10 15 0-15,14 11 3 16,24 8 0-16,15-1-1 15,26 4 0-15,19-11-11 16,5-14 0-16,24-10-13 16,7-29 1-16</inkml:trace>
  <inkml:trace contextRef="#ctx0" brushRef="#br0" timeOffset="91624.9">12048 6927 30 0,'-12'-11'15'0,"3"3"-17"0,6 0 15 16,-3 0-13-16,-3-5 1 0,-3-5 0 16,-3-1 0-16,1-2 0 15,-1-6 0-15,0 1 2 16,0 0 0-16,3 7-1 16,3 8 1-16,0 6-2 15,0 10 0-15,0 9-2 16,-3 17 1-16,0 17-1 15,-2 13 1-15,-1 16 0 16,-3 28 0-16,-3 4 2 16,3-1 0-16,3 4 0 15,9-1 1-15,6-5-2 16,0-9 1-16,6-17-4 16,3-14 1-16,9-16-10 15,6-18 0-15</inkml:trace>
  <inkml:trace contextRef="#ctx0" brushRef="#br0" timeOffset="91791.81">11473 7355 47 0,'-44'-8'23'0,"77"27"-34"0,-4-14 39 16,31 1-33-16,29-14 1 15,33-3-17-15,21-21 0 16</inkml:trace>
  <inkml:trace contextRef="#ctx0" brushRef="#br0" timeOffset="105422.76">1767 9353 27 0,'-48'0'13'0,"12"19"-18"16,31-14 13-16,2 0-13 16,3 3 0-16,-6-3 4 15,6 1 1-15,0-4 5 16,6-7 0-16,2-3-1 15,16-5 0-15,6-3 4 16,18-3 0-16,8-2-2 16,7-8 1-16,26-5-3 15,-3 2 1-15,25 6-3 16,-10 4 1-16,0 1-2 0,-3 3 1 16,-12 2-1-16,-11 0 0 15,-10 3 0-15,-14 2 1 16,-9 3-2-16,-16 3 0 15,-11 0-1-15,-15 5 1 16,-15 2-3-16,-26 6 1 16,-19 3-2-16,-17 5 1 15,-33 5 1-15,-6 3 0 16,-6-1 2-16,3 1 0 0,2 3 0 16,22-3 1-16,9-3 0 15,11 0 1-15,19-8-1 16,11-2 1-16,12-3-2 15,25-8 0-15,16-6 1 16,34-7 0-16,21-5-1 16,20-12 1-16,30 4 0 15,6 0 1-15,6 2 1 16,-6 5 0-16,-3 3-1 16,-23 3 0-16,-25 3 1 15,-14 4 0-15,-16 1-2 16,-5 5 1-16,-33 3-11 15,-30 10 0-15,-23-13-5 16,-40-37 0-16</inkml:trace>
  <inkml:trace contextRef="#ctx0" brushRef="#br0" timeOffset="107089.72">5526 9628 31 0,'-18'-13'15'0,"3"10"-14"0,13 1 16 16,2 4-21-16,0 1 1 16,0-3-3-16,2 3 1 15,4-1 8-15,0 1 0 16,3 2-3-16,-6 0 1 16,9-2 2-16,3 0 1 15,6-3 1-15,12 0 0 16,8-3-1-16,10-7 0 15,17 4-2-15,10-4 0 0,11-4-1 16,6-4 1-16,13-3-1 16,-1-3 0-16,6-3 1 15,-6 9 0-15,0-3 1 16,-3 0 0-16,-8 2-2 16,2 3 1-16,-12 3-1 15,-9 0 0-15,-5 5-1 16,-4 0 1-16,-5 3-2 15,-13 2 1-15,-8-2 0 16,-6 5 1-16,-9 0 0 16,-4 0 1-16,-8 0 0 15,-9 5 0-15,-9 0-1 16,-15 3 0-16,-14 0-1 16,-13 0 0-16,-17 0 0 15,-16 3 0-15,-17-3-1 16,-12 2 1-16,-12 1 0 15,-15 5 0-15,3 5 0 0,3 3 1 16,-12-3-5-16,6 0 1 16,3 5-11-16,6-10 1 15,24-29-2-15,20-24 1 16</inkml:trace>
  <inkml:trace contextRef="#ctx0" brushRef="#br0" timeOffset="110017.97">16495 6109 27 0,'3'-8'13'0,"6"16"-15"0,-6-5 13 16,0 2-13-16,3 3 1 0,0-3 1 15,-3-2 1-15,0 0 1 16,0 2 0-16,0 0 0 16,0 3 1-16,-3 0 1 15,0-3 1-15,0 3-1 16,0-2 1-16,0-1-3 15,0 0 1-15,0 1-1 16,0-6 1-16,0 2-2 16,0 1 0-16,0-1-1 15,0 1 1-15,0 0 0 16,0-1 0-16,0 4-1 16,-3-1 0-16,3 0-4 15,-3-2 0-15,-6-6-7 16,-3-26 1-16</inkml:trace>
  <inkml:trace contextRef="#ctx0" brushRef="#br0" timeOffset="114504.6">15120 7517 31 0,'-12'-11'15'0,"12"1"-16"0,0 10 16 16,3-6-15-16,3 1 0 15,0 0 1-15,0-1 1 0,3 4-2 16,-1 2 1-16,-2 8 0 16,0 8 1-16,3 10 0 15,-3 11 0-15,-3 21 0 16,0 11 1-16,-3 8-2 16,0-8 1-16,0 2 0 15,-3-7 1-15,0-4 1 16,0-9 0-16,-3-9 0 15,0-8 0-15,0-10 1 16,-2-11 0-16,-1-15 0 16,3-6 0-16,0-16-3 15,3-8 1-15,0-13-2 16,0-10 0-16,0-9-2 16,3-2 1-16,0 3-2 15,-3 4 1-15,3 12-1 16,0 12 0-16,3 9-1 15,-3 5 1-15,3 5 0 16,0 3 0-16,3 10-1 0,0 8 1 16,3 3 1-16,2 3 0 15,1-1 2-15,0-2 1 16,0 0-1-16,0 0 1 16,0 0 0-16,-3-3 0 15,-3 3-1-15,-6 3 1 16,-3 2-2-16,-3 6 1 15,-3 2-1-15,-3-3 0 16,3-2 1-16,0-2 0 16,0-4-1-16,3 1 1 0,0-3 0 15,3-3 0 1,3-5-2-16,3-11 1 0,0-10-11 16,6-5 0-16,3-22-5 15,0-26 1-15</inkml:trace>
  <inkml:trace contextRef="#ctx0" brushRef="#br0" timeOffset="115090.58">15126 7554 19 0,'0'-13'9'15,"-3"2"-3"-15,3 3 5 0,-3 0-8 16,3-2 0-16,-3-4 3 16,0 4 1-16,0-1-9 15,3-2 0-15,0 5 5 16,3 0 0-16,0 3-2 16,0 10 0-16,-3 8-1 15,-3 8 1-15,-12 9 1 16,-15 15 0-16,-6 7 2 15,-8 4 1-15,-7-3 0 16,6 0 0-16,10-11 0 16,8-10 0-16,12-8-10 15,21-11 1-15,21-10-9 0,6-30 0 16</inkml:trace>
  <inkml:trace contextRef="#ctx0" brushRef="#br0" timeOffset="115437.33">14843 8279 33 0,'-36'8'16'0,"-3"0"-16"15,36-6 21-15,3 1-22 16,18-3 1-16,24 3 1 15,26-11 1-15,43-8-3 16,26-5 1-16,38 5-9 16,4-11 1-16</inkml:trace>
  <inkml:trace contextRef="#ctx0" brushRef="#br0" timeOffset="185876.69">15146 8546 11 0,'-8'-21'5'0,"5"8"-6"0,3 2 6 16,3-2-5-16,0-3 1 0,0 0 4 16,-3-5 1-16,0 2-5 15,0 6 0-15,0 3 3 16,0 4 1-16,0 6 0 15,0 16 1-15,0 13-2 16,0 16 0-16,0 21-1 16,0 3 0-1,0 40 0 1,-3-11 0-16,0-16-5 16,0-16 1-16,0-13-8 15,0-22 0-15</inkml:trace>
  <inkml:trace contextRef="#ctx0" brushRef="#br0" timeOffset="186315.03">15081 8358 35 0,'-27'-16'17'0,"-14"24"-16"15,32-5 27-15,-6 5-30 16,-6 8 0-16,-6 10 1 15,-3 1 0-15,4 7-1 16,8 6 1-16,12 7-9 16,15 1 0-16</inkml:trace>
  <inkml:trace contextRef="#ctx0" brushRef="#br0" timeOffset="186493.03">14786 9136 64 0,'33'-18'32'0,"149"-14"-58"0,-99 21 64 16,33-5-65-16,42 0 1 15</inkml:trace>
  <inkml:trace contextRef="#ctx0" brushRef="#br0" timeOffset="-181194.32">8908 7924 28 0,'-66'-8'14'0,"13"29"-7"0,41-18 15 0,0-3-26 16,0 3 1-16,3-3-1 16,9-3 1-16,12-2 4 15,15-3 1-15,23-5-5 16,22-3 1-16,23-3 0 15,15-2 0-15,12-5-5 16,3-1 1-16</inkml:trace>
  <inkml:trace contextRef="#ctx0" brushRef="#br0" timeOffset="-180728.91">8690 9245 36 0,'-18'-6'18'0,"81"-10"-25"16,-24 6 33-16,32-11-25 16,42-6 0-16,24-7-6 15,36-3 1-15,14 0-3 16,-2-6 0-16</inkml:trace>
  <inkml:trace contextRef="#ctx0" brushRef="#br0" timeOffset="-169829.98">19055 9237 23 0,'-6'-14'11'0,"21"25"-10"0,-6-3 12 16,5 10-13-16,7 19 0 16,3 6 0-16,3 10 1 15,-3 13-1-15,0 0 0 16,-4-5 3-16,-5-11 0 15,0-10 1-15,-6-8 1 16,-3-11 0-16,-3-13 1 16,-3-14-2-16,-6-17 1 15,-6-12-3-15,-3-15 1 0,-3-11-3 16,3-10 1 0,4-9-2-16,5-2 0 0,9 0 0 15,6 3 1-15,8 2-1 16,1 6 0-16,6-6 0 15,9 11 0-15,6 2 0 16,5 3 1-16,-2 11-1 16,-6 13 0-16,2 13 0 15,-5 14 0-15,-6 15 1 16,-9 14 0-16,-9 15-1 16,-15 11 0-16,-15 10 2 15,-18 9 0-15,-6 5 0 16,1 2 1-16,2 1 0 15,6-14 0-15,4-5 0 16,5-6 1-16,6-7-2 16,9 0 1-16,12-11-1 15,3-3 0-15,12-2 0 16,15 0 0-16,14 0 0 16,7 0 1-16,9-3 0 0,5-3 0 15,-8-2-5-15,5-8 1 16,4-5-10-16,2-6 1 15,-8-8-3-15,-13-20 1 16</inkml:trace>
  <inkml:trace contextRef="#ctx0" brushRef="#br0" timeOffset="-169302.32">20492 7916 26 0,'-3'16'13'0,"6"66"-12"0,-6-39 21 16,-8 33-21-16,-13 43 1 0,-12 56 1 15,-9 63 0-15,4 43-4 16,-1 12 0-16,9-7 3 15,6-43 0-15,7-34-4 16,8-31 1-16,3-43-8 16,0-37 0-16</inkml:trace>
  <inkml:trace contextRef="#ctx0" brushRef="#br0" timeOffset="-168678.79">20659 8821 21 0,'18'-13'10'0,"21"2"-7"0,-24 17 10 16,5 12-12-16,4 14 0 16,0 21 6-16,-3 16 0 0,0 10-6 15,-1 6 0-15,-2-6 4 16,0-2 1-16,-6-14 1 15,0-15 0 1,-3-8-3-16,-3-11 0 0,-3-19-1 16,0-18 0-16,0-8-1 15,0-18 1 1,3-8-3-16,6-16 1 0,8-3-2 16,4 5 0-16,0 9-1 15,-6 7 0-15,0 8-1 16,-3 6 1-16,0 10 1 15,-3 10 0-15,-1 9 2 16,-2 10 0-16,3 6 2 16,3 7 0-16,0 6 1 15,3 2 1-15,3 1 0 16,3-3 1-16,2-9-1 16,4-1 0-1,12-17-4-15,-1-13 0 16,1-24-5-16,-3-15 0 15,-6-14-8-15,-7-11 0 16,-5-12-6-16,0-1 0 16</inkml:trace>
  <inkml:trace contextRef="#ctx0" brushRef="#br0" timeOffset="-168432.37">22326 7837 48 0,'-36'151'24'0,"-59"142"-32"16,65-171 42-16,-11 63-35 15,-10 32 0-15,3 3 1 16,1-14 0-16,8-20-3 15,6-28 1-15,6-25-7 16,7-30 0-16,2-34-3 16,6-40 0-16</inkml:trace>
  <inkml:trace contextRef="#ctx0" brushRef="#br0" timeOffset="-168086.98">22755 8453 27 0,'0'37'13'0,"11"32"-10"0,-5-34 21 0,-3 20-21 15,3 25 1-15,-3 36 0 16,-3 22 0-16,0 7-6 16,-3-13 0-16,-3-18 3 15,0-24 1-15,1-21-10 16,-10-24 1-16,-9-37-4 15,-3-29 1-15</inkml:trace>
  <inkml:trace contextRef="#ctx0" brushRef="#br0" timeOffset="-167918.24">22945 7977 55 0,'116'-61'27'0,"63"30"-61"0,-141 25 56 16,4 4-39-16,-6 2 0 16,-6 8 0-16,-27-3 0 15</inkml:trace>
  <inkml:trace contextRef="#ctx0" brushRef="#br0" timeOffset="-167754.46">22838 8768 64 0,'119'-13'32'0,"66"-58"-86"16,-126 44 72-16,21-7-33 16,-5-6 1-16</inkml:trace>
  <inkml:trace contextRef="#ctx0" brushRef="#br0" timeOffset="-167546.88">22618 9467 65 0,'41'42'32'0,"138"-31"-52"0,-111-27 64 16,34-11-65-16,29-18 1 16,8-18-10-1,-2-14 1-15</inkml:trace>
  <inkml:trace contextRef="#ctx0" brushRef="#br0" timeOffset="-131469.78">20942 9840 24 0,'-9'5'12'0,"9"11"-14"15,0-11 13-15,3 1-13 16,0 9 0-16,0 12 2 16,3 2 0-16,0 13 2 15,3 9 1-15,3-4 0 16,2-2 0-16,7-2 2 15,6-4 1-15,0-7-1 16,3-13 0-16,5-19 0 16,13-16 0-16,0-19-2 0,-1-15 0 15,-2-8 0-15,3-8 1 16,-7-6-3-16,-8 6 1 16,-9 5-4-16,-18 8 1 15,-18 11-7-15,-27 21 1 16,-23 15-6-16,-31 12 0 15</inkml:trace>
  <inkml:trace contextRef="#ctx0" brushRef="#br0" timeOffset="-130764.97">19698 10096 34 0,'-6'24'17'0,"9"56"-31"0,0-51 28 16,-3 13-27 0,-6 16 1-16</inkml:trace>
  <inkml:trace contextRef="#ctx0" brushRef="#br0" timeOffset="-103801.44">23008 9811 19 0,'-9'-13'9'0,"6"-17"-15"0,3 25 9 16,-3-5-1-16,0-4 0 16,0 4 3-16,0 2 1 15,0 2-7-15,3 9 0 16,0 8 4-16,3 13 0 0,-3 13-2 15,3 10 1-15,-3 11-6 16,3 6 1-16,3 5-3 16,0-24 1-16</inkml:trace>
  <inkml:trace contextRef="#ctx0" brushRef="#br0" timeOffset="-66870.31">23272 9702 21 0,'0'-21'10'0,"6"-11"-18"16,-3 19 10-16,0 0-2 15,0-3 1-15,0-3 4 16,-3-2 0-16,-3 3-3 16,0-3 1-16,-6-3 1 15,-11 5 1-15,-4 9-1 0,-9 2 0 16,-6 2-3-16,-5-1 1 16,-10 4-4-16,-2 0 0 15,-4 6 1-15,-8 7 1 16,-4 9 0-16,10 2 0 15,5 11-1-15,4 2 1 16,2 6 0-16,3 8 0 16,10 2-1-16,5 0 1 15,9 14 0-15,6-1 0 16,12 6 0-16,12-3 0 16,21-2 2-16,6-9 0 0,26-10 2 15,16-13 0-15,23-14 0 16,30-12 0-16,24-17 1 15,17-15 0-15,4-11-2 16,-21-11 0-16,-6 0-1 16,-18-7 0-16,-24-1-1 15,-24-2 0-15,-23-3-4 16,-33 8 0-16,-42-2-6 16,-36 4 1-16,-44 4-5 15,-51-9 1-15</inkml:trace>
  <inkml:trace contextRef="#ctx0" brushRef="#br0" timeOffset="-57876.35">9664 11753 28 0,'29'-13'14'0,"117"-30"-12"0,-89 30 14 16,35-8-17-16,30-6 1 15,30-2-11-15,15-5 0 16,-4-3 9-16,-41-8 1 16</inkml:trace>
  <inkml:trace contextRef="#ctx0" brushRef="#br0" timeOffset="-57546.07">9181 10239 49 0,'-23'-10'24'0,"94"-6"-40"0,-23 13 53 16,38-7-58-16,57-6 0 16,15-34-2-16,17-30 0 15</inkml:trace>
  <inkml:trace contextRef="#ctx0" brushRef="#br0" timeOffset="-26618.78">14510 12388 17 0,'2'-3'8'0,"10"-13"0"16,-6 11 8-16,0 0-14 0,3-1 0 15,0-2 1 1,3 1 0-16,0-1-3 0,3 0 0 15,-3 2 2-15,6 1 1 16,5 0-2-16,13-1 1 16,9 1-1-16,2 3 0 15,19-4-2-15,2 1 1 16,16 2 0-16,8 1 0 16,9 2 2-16,9-3 0 15,15 0 0-15,9 1 0 0,12-4 1 16,6 1 0-16,12 0 0 15,26-3 1-15,1-3-1 16,20 3 0-16,-3 6-1 16,10 2 0-16,-22 0 0 15,-11 2 0 1,14 1-9 0,-50 2 0-16,-45 1-6 15,-53-20 1-15</inkml:trace>
  <inkml:trace contextRef="#ctx0" brushRef="#br0" timeOffset="32517.51">23787 7594 18 0,'-3'-27'9'0,"-14"-21"-8"0,14 33 9 0,0-1-11 15,0-3 1-15,-3-5 1 16,0-2 0-16,0-6-1 16,-3 3 1-16,-6-3-1 15,-9 3 1-15,-3 0 0 16,-8-3 0-16,-4 11-1 15,-15 3 0-15,-2 4-1 16,-13 6 1-16,-11 8-1 16,-3 6 1-16,-10 4-1 15,1 6 0-15,-9 11 1 16,0 12 1-16,-3-2 0 16,-1 14 1-16,-8 2-1 15,3 10 1-15,-3 16-1 16,6 4 1-16,0 6-1 15,-3 15 0-15,14 7-1 16,10 5 0-16,6 1-1 0,11 4 1 16,16 1-1-16,11 10 0 15,18 1 0-15,18-1 1 16,18-8-1-16,9-2 0 16,21 0 1-16,11-1 1 15,16-4 0-15,8-3 0 16,12-11-1-16,18-5 0 15,4 0 1-15,5-11 0 0,9-10 0 16,6-11 0-16,-3-16-1 16,9-13 1-16,5-13-1 15,-5-16 0-15,3-13 1 16,0-14 0-16,0-13 1 16,-9-15 1-16,9-12-1 15,-15-7 0-15,-6-10 2 16,-15-20 0-16,-3-7 0 15,-5-19 1-15,-10-18-3 16,-12-5 1-16,-11-11-1 16,-18-3 1-16,-13-5-1 15,-20-11 1-15,-24 6-2 16,-26-3 1-16,-19 5-2 16,-20 6 0-16,-31 15-6 15,-20 3 1-15,-14 24-8 16,-13 13 0-16</inkml:trace>
  <inkml:trace contextRef="#ctx0" brushRef="#br0" timeOffset="37621.67">14828 5673 15 0,'9'-16'7'0,"21"8"-8"0,-21 8 8 16,5-3-6-16,13 1 1 0,12-4-2 15,6 1 0-15,14-6-1 16,13 1 1-16,8-1 1 15,12 1 0-15,9 2 1 16,10 0 0-16,8 0 1 16,9 0 0-16,3 5 0 15,3 3 0-15,-3 0-1 16,-1 0 0-16,-2 0-1 16,0-5 0-16,-11 0-1 15,-4-3 1-15,-6-3 1 16,-3 3 0-16,-9-8-1 15,-8-5 0-15,-1-3 0 16,-3 3 1-16,-5-3 0 16,-13 1 0-16,-11 1-1 15,-13 7 0-15,-5 1 1 16,-9 4 0-16,-6 4-2 16,-6 1 1-16,-4 10-1 0,-2 1 0 15,-9 2-1-15,-3 5 1 16,-5 11-1-1,-7 2 1-15,-3 9 0 0,-3 10 1 16,0 2-1-16,3 11 0 16,6 6 0-16,9 10 0 15,6 3 0-15,6 2 0 16,6-2-1-16,3-1 0 16,0-4 0-16,-3-1 1 15,0-7 0-15,-3-9 0 0,-4-10 0 16,-2-2 0-16,-3-9 0 15,-6-5 1-15,-8-13-2 16,-19-8 1-16,-12-5-2 16,-20-6 0-16,-16-8 1 15,-26-7 0-15,-12-1 0 16,-12-10 1-16,-21 0 0 16,-6-5 0-16,-14-6 1 15,-4 8 1-15,3-5-1 16,-5 6 1-16,-1 1-2 15,9-1 0-15,4 7 1 16,5 5 0-16,6 4-2 16,3 7 1-16,18 2-2 15,15 4 0-15,12 7 1 16,15 0 1-16,23 1 0 16,13 1 0-16,11-1 2 15,12-4 0-15,9 1 3 16,10-3 0-16,5 0-2 0,9-3 1 15,11-7 0 1,7-9 0-16,3-12-2 0,3-17 1 16,3-16-1-16,-1-4 0 15,-5-9-2-15,-6-10 0 16,-9 2-6-16,-6 0 1 16,0 3-8-16,-3-5 0 15</inkml:trace>
  <inkml:trace contextRef="#ctx0" brushRef="#br0" timeOffset="41137.8">19638 5016 23 0,'0'43'11'0,"-36"55"-7"15,27-45 11-15,-8 23-16 16,-7 14 0-16,6 11-2 16,6-6 0-16,6-13 4 15,3-18 1-15,3-11-1 16,0-19 1-16,3-18 2 15,-3-16 1-15,3-24 1 16,-6-21 1-16,0-26-1 16,0-17 1-16,3-12-4 15,3-6 1-15,6-8-3 0,6 6 1 16,3 10-3-16,17 8 1 16,10 2-2-16,18 12 1 15,11 7-1-15,15 13 1 16,7 9-1-16,8 18 0 15,-3 15-1-15,-12 14 1 16,-11 14-1-16,-25 12 1 16,-20 3 0-16,-15 3 1 15,-21 5 1-15,-27 8 0 0,-15 0 1 16,-26 0 0 0,-9-5-8-16,-13-3 1 0,-8-13-3 15,-9-27 0-15</inkml:trace>
  <inkml:trace contextRef="#ctx0" brushRef="#br0" timeOffset="44784.54">21061 4813 12 0,'6'-32'6'0,"-3"16"0"15,-3 11 6-15,-3 2-13 16,-6 1 1-16,-3 4 0 16,-3 14 0-16,-12 5 1 15,-17 19 1-15,-19 21-1 16,16-16 1-16,-34 37-1 16,16-8 1-16,23 3-1 15,39-3 1-15,39-11-7 16,44 1 1-16,48-11-2 15,30-22 1-15</inkml:trace>
  <inkml:trace contextRef="#ctx0" brushRef="#br0" timeOffset="139620.77">5657 12298 37 0,'-24'-32'18'0,"10"19"-29"0,11 8 19 16,3-3-13 0,-9 0 1-16,9 2-2 15,-6 4 0-15,3 4 10 0,0 9 0 16,0 15-4-16,6 19 1 15,3 16 3-15,12 24 1 16,8 23-1-16,13 6 0 16,-3 5-2-16,-4-13 1 15,-2-8-4-15,-6-16 1 16,-6-19-7-16,-6-15 0 16,-6-24-1-16,3-24 1 0</inkml:trace>
  <inkml:trace contextRef="#ctx0" brushRef="#br0" timeOffset="140235.7">5660 11962 46 0,'-27'-11'23'0,"24"1"-43"15,6 7 51-15,12-2-34 16,18-1 0-16,18-2 0 16,29-5 0-16,24-5 4 15,27-9 1-15,24 9-2 16,24-9 0-16,8 3 2 0,-2-5 0 16,-4 3 2-16,-5 2 1 15,-18 0 1-15,-19 3 0 16,-17 0 0-16,-17 2 0 31,-19 4 1-31,-18 4 1 16,-14 8-3-16,-15 9 1 15,-10 9-2-15,-5 17 0 16,0 8-3-16,3 13 1 16,6 18-2-16,8 1 0 15,4 7-1-15,11 6 1 0,4-1-1 16,-3 9 1-16,-1 2 0 15,-5-5 0-15,-7 5 0 16,-2 1 0-16,-15-6 0 16,-6 0 1-16,-15-6-2 15,-15-7 0-15,-9-6 0 16,-30-2 1-16,-20-13-1 16,-30-9 0-16,-39-9-1 15,-33-9 1-15,-18-8 3 16,-14-5 1-16,-12-3-2 15,-7-5 1-15,7-3 0 16,9-2 1-16,20-6-5 16,21-2 1-16,31-6-11 15,22-5 0-15,25-2-6 16,21-11 0-16,20-8-1 0,9-16 0 16</inkml:trace>
  <inkml:trace contextRef="#ctx0" brushRef="#br0" timeOffset="140822.1">6044 12512 18 0,'21'-13'9'16,"18"47"-8"-16,-24-20 14 0,2 7-14 16,4 8 1-16,0 3 5 15,-9 2 0-15,-6 3-6 16,-6 0 1-16,-9-8 6 15,0 0 0-15,-9-8 1 16,0-7 0-16,-8-12-3 16,-4-12 0-16,-3-11-3 15,3-6 0-15,4-7-3 16,2-6 0-16,3-2-2 16,6-3 1-16,0 2-2 0,12 1 1 15,6 0-1-15,18-3 0 16,6 5 0-16,5 3 1 15,13 0-1-15,9 5 0 16,-4 0 1-16,7 3 0 16,5 6 1-16,-8 4 0 15,0 6 1-15,-13 5 0 16,-11 10 2-16,-6 12 0 16,-12-4-1-16,-15 9 1 15,-9 7-2-15,-9 6 1 16,-6 0-4-16,3-6 1 15,-2 1-3-15,-7-1 1 0,3-5-4 16,0-5 1-16,4-3-4 16,2-2 0-16</inkml:trace>
  <inkml:trace contextRef="#ctx0" brushRef="#br0" timeOffset="141062.97">6753 12007 35 0,'0'8'17'0,"26"71"-25"0,-14-50 33 0,9 16-28 16,3 16 1-16,0 18-2 15,-6 3 1-15,-6-7 4 0,-7-1 0 16,-5-3-4-1,-5-13 1 1,-16-29-6-16,3-26 1 16</inkml:trace>
  <inkml:trace contextRef="#ctx0" brushRef="#br0" timeOffset="141244.15">6503 12107 55 0,'23'-5'27'0,"96"8"-44"0,-71-6 57 0,21 0-55 16,11-2 1-16,-3 2-12 16,-8-2 1-16</inkml:trace>
  <inkml:trace contextRef="#ctx0" brushRef="#br0" timeOffset="141425.17">7336 12200 42 0,'-18'53'21'0,"15"37"-24"15,6-53 33-15,0 10-32 0,0 12 0 16,0-6-12-16,-3 2 1 15,-6-10 9-15,-3-13 1 16</inkml:trace>
  <inkml:trace contextRef="#ctx0" brushRef="#br0" timeOffset="141588.6">7199 11901 40 0,'15'-34'20'0,"18"-6"-25"0,-10 32 36 16,19-3-32-16,9 3 1 0,2 8-17 16,4 3 0-16,-9 8 15 15,-16-3 0-15</inkml:trace>
  <inkml:trace contextRef="#ctx0" brushRef="#br0" timeOffset="141753.51">7327 12282 29 0,'113'-32'14'0,"42"37"-46"15,-122-23 24-15</inkml:trace>
  <inkml:trace contextRef="#ctx0" brushRef="#br0" timeOffset="141904.43">7583 12438 75 0,'-54'58'37'0,"25"-18"-72"0,35-29 75 15,12-6-64-15,23-5 1 16,28-27-6-16,-4-18 1 15</inkml:trace>
  <inkml:trace contextRef="#ctx0" brushRef="#br0" timeOffset="143269.02">3606 12414 24 0,'-29'-10'12'0,"-13"-9"-16"16,30 11 13-16,-18 0-9 15,-8 0 0-15,-16 0 1 16,-17 3 0-16,-13 2 1 15,-8 3 0-15,-18 8 2 16,-6 6 0-16,-9 1 0 16,-3 9 0-16,-6 13-1 0,0 0 0 15,6 8-2-15,3 6 0 16,6 4-2-16,26 3 1 16,10 6 0-16,24 5 0 15,8 2 0-15,18 1 1 16,24 2-1-16,9 2 1 15,21 1-1-15,27-5 1 16,17-4-1-16,13-7 1 0,14-8-1 16,9-8 0-16,9-11 0 15,9 1 1-15,3-17-1 16,6-4 1-16,-3-9-1 16,3-10 1-16,6-9 0 15,-6-12 0 1,3-14 0-16,-6-7 0 0,-3-12 1 15,-9-4 1-15,-20-3 0 16,-16-3 1-16,-14-5 1 16,-25-3 0-16,-14 0 0 15,-15 1 0-15,-15 2-3 16,-27 2 1-16,-29 9-4 16,-13 10 0-16,-26 13-8 15,-27 14 0-15,-6 15-7 16,9 11 1-16</inkml:trace>
  <inkml:trace contextRef="#ctx0" brushRef="#br0" timeOffset="143646.87">3517 12750 48 0,'-30'-13'24'0,"45"2"-37"16,6 4 43-16,30-7-35 15,35-10 1-15,27-5-4 16,33-2 1-16,9-4 9 16,17 6 0-16,-2 0-10 15,6 5 0-15,2 8-1 16,-20-7 1-16</inkml:trace>
  <inkml:trace contextRef="#ctx0" brushRef="#br0" timeOffset="144665.93">8169 12819 37 0,'-29'-21'18'0,"11"-11"-30"0,12 24 35 0,0 0-26 15,0-2 1-15,3-1 0 16,6-5 1-16,3 0 5 15,3 6 0-15,3-1-1 16,6 3 0-16,8 6 2 16,10 10 0-16,12-1-1 15,14 15 0-15,10 12-3 16,20 6 1-16,12 18-1 16,9 8 0-16,12 8 0 15,6 13 0-15,6 1 0 16,0 2 1-16,3 0 0 15,-18-14 0-15,-6-9 1 16,-18-12 0-16,-5-5 1 16,-13-13 1-16,-3-7-1 15,-11-9 1-15,-10-11-1 0,-11-10 0 16,-3-2-2-16,-13-14 0 16,-8-8-3-16,-21-10 1 15,-24-9-2-15,-20-4 1 16,-28 2 0-16,-23 0 0 15,-12 5 4-15,-3 3 0 16,9 3 0-16,11 4 1 16,10 12-2-16,15 2 0 15,14 3-4-15,12 0 1 16,24 7-5-16,21 6 0 16,15 8-2-16,21 5 0 0,20 11 0 15,16 0 1 1,-7 13-3-16,-5 0 0 0,-16 5-3 15,-20 9 0-15</inkml:trace>
  <inkml:trace contextRef="#ctx0" brushRef="#br0" timeOffset="145301.73">10199 13740 65 0,'-77'13'32'0,"-18"35"-71"0,62-35 64 15,-21 8-35-15,-23 8 1 16,-12 8-3-16,-12 6 1 15,-7-1 11-15,7-2 0 16</inkml:trace>
  <inkml:trace contextRef="#ctx0" brushRef="#br0" timeOffset="146828.78">10714 13102 37 0,'-17'-2'18'0,"14"17"-37"16,6-7 37-16,2 6-20 15,4 7 0-15,0 13 0 16,-3 8 0-16,0 14 3 0,-6 15 0 15,0-7-1-15,0-1 0 16,-3-2-1-16,0-10 0 16,0-14-5-16,0-14 1 15</inkml:trace>
  <inkml:trace contextRef="#ctx0" brushRef="#br0" timeOffset="147067.34">10807 13086 37 0,'29'45'18'0,"58"45"-26"0,-57-63 35 0,11 15-27 16,4 11 0-16,-6 0 2 15,-7 0 0-15,-5-3-2 16,-6-5 0-16,-6-3 0 15,-6-13 1-15,-6-10-6 16,-3-11 1-16,-3-13-6 16,-6-27 0-16</inkml:trace>
  <inkml:trace contextRef="#ctx0" brushRef="#br0" timeOffset="147263.27">11339 13004 55 0,'-23'48'27'0,"2"60"-38"0,15-71 54 16,-3 11-45-16,-3 8 1 15,-3-3-7-15,0 2 1 16,-6-7 5-16,-2-6 0 16,-4-10-8-16,-3-3 0 15,3-11-4-15,6-12 1 16</inkml:trace>
  <inkml:trace contextRef="#ctx0" brushRef="#br0" timeOffset="147624.38">11729 13084 48 0,'3'2'24'0,"-23"49"-41"16,17-36 48-16,-3 15-34 15,-3 4 1-15,-3 14 2 16,-6 7 1-16,3-2 2 16,3 5 1-16,6-13-2 15,3 0 1-15,9 0 1 16,3-10 0-16,12-12-2 16,15-15 0-16,2-10-3 15,10-19 0-15,6-11-1 16,2-19 0-16,-8-7-2 15,-10-3 1-15,-11 1-1 16,-18 1 1-16,-18 14 3 0,-18 6 0 16,-11 7 0-16,-19 11 1 15,-14 10-1-15,-16 9 0 16,1 4-4-16,-3 11 1 16,11 3-9-16,10-2 0 15</inkml:trace>
  <inkml:trace contextRef="#ctx0" brushRef="#br0" timeOffset="148375.06">12221 13105 42 0,'0'-8'21'0,"20"48"-30"16,-8-27 38-16,3 16-30 0,0 11 0 16,-3 15 0-16,0 6 0 15,-6-3 0-15,-3 0 0 16,-3-10-5-16,-6-6 1 16,-9-5-5-16,-3-15 0 15</inkml:trace>
  <inkml:trace contextRef="#ctx0" brushRef="#br0" timeOffset="148525.27">11923 13033 54 0,'0'-5'27'0,"33"-3"-48"0,-10 8 55 0,19 3-38 15,27-3 0-15,23 8-19 16,18 8 0-16</inkml:trace>
  <inkml:trace contextRef="#ctx0" brushRef="#br0" timeOffset="149186.32">12765 13118 36 0,'-15'-26'18'0,"6"26"-21"15,6-3 25-15,3 3-26 16,0 8 1-16,-3 10-1 15,3 11 1-15,3 14 6 0,3 15 1 16,3 11-1-16,0 5 0 16,6-11 4-16,6 1 0 15,6-3 0-15,0-14 0 16,-1-12-2-16,4-19 1 16,3-22-2-16,-3-15 0 15,2-16-4-15,7-24 1 16,3-18-6-16,2-6 1 15,-5 1-7-15,-3-4 1 16,-6 17-6-16,-10 7 0 16</inkml:trace>
  <inkml:trace contextRef="#ctx0" brushRef="#br0" timeOffset="149710">13465 13414 34 0,'-21'45'17'0,"-6"56"-46"16,18-77 28-16,-3 10-4 15,6 0 0-15,0-2 14 16,0-5 0-16,0-6-3 15,3-8 1-15,0-8 2 16,3-10 0-16,6-11 2 16,3-5 0-16,3-11-8 0,3-10 0 15,3-11-5-15,3-5 1 16,0-6-1-16,-3 3 1 16,5-7 0-16,4 2 1 15,3 5 0-15,-3 5 1 16,0 6 1-16,-7 8 0 15,-2 4 0-15,-3 12 0 16,0 10 0-16,0 6 0 16,0 7 1-16,0 11 0 15,0 2 0-15,-1 9 1 0,-2 7-1 16,6 11 0-16,3-2-1 16,-6-6 1-1,6 19-2-15,-3 5 0 16,-7 18-4-1,-8-10 0-15,-9-6-4 16,-2-7 1-16,-10-14-4 16,-3-12 0-1,0-12-5-15,-9-13 1 0</inkml:trace>
  <inkml:trace contextRef="#ctx0" brushRef="#br0" timeOffset="149877.87">13414 13242 53 0,'21'0'26'0,"53"8"-79"0,-38-8 53 16,12-2-6-16,-4-6 0 15</inkml:trace>
  <inkml:trace contextRef="#ctx0" brushRef="#br0" timeOffset="150236.12">14057 13023 30 0,'-30'26'15'0,"15"-2"-28"16,12-13 30-16,3 5-15 16,0 5 1-16,-3 8 5 15,0 10 1-15,-2 4-8 16,-4 7 1-16,0 3 8 16,6-5 0-16,3-6-1 15,6-2 1-15,0-9-4 16,6-2 1-16,8-13-4 15,10-2 0-15,6-12-4 16,11-10 0-16,10-8-4 16,3-2 0-16,-1-6-6 15,-5-2 1-15,-1 2-6 16,-8 0 0-16,-15-2 1 16,-7-4 1-16</inkml:trace>
  <inkml:trace contextRef="#ctx0" brushRef="#br0" timeOffset="150431.16">14861 13160 61 0,'3'48'30'0,"9"87"-59"0,-9-95 70 0,0 18-51 15,-6 0 0-15,-9 11-5 16,-3-11 0-16,-9-5 18 15,-3-11 0-15,0-10-16 16,10-21 0-16</inkml:trace>
  <inkml:trace contextRef="#ctx0" brushRef="#br0" timeOffset="150672.28">15224 12975 41 0,'39'32'20'0,"17"74"-35"16,-38-72 42-16,0 22-27 16,0 18 1-16,3 13 3 15,-7 11 0-15,1 3-4 16,-6-17 0-16,0-7-2 0,-3-16 1 15,-6-14-8-15,-6-31 0 16</inkml:trace>
  <inkml:trace contextRef="#ctx0" brushRef="#br0" timeOffset="150925.55">15102 12930 74 0,'3'0'37'0,"56"45"-62"16,-29-26 74-16,21 12-55 16,17 12 0-16,10 15 1 15,14 5 1-15,-6 9 8 16,-8 2 0-16,-10-3-5 16,-11-2 0-16,-16-3 1 15,-14-2 0-15,-18-6-5 16,-21-8 0-16,-36-10-9 15,-35-11 1-15,-39-10-3 16,-30-6 1-16</inkml:trace>
  <inkml:trace contextRef="#ctx0" brushRef="#br0" timeOffset="151240.63">10223 14282 29 0,'30'58'14'0,"152"-108"-19"0,-102 29 24 15,93-16-15-15,71-3 0 16,71-5 5-16,60 6 1 0,48 4-8 15,47 14 0 1,9 2 7-16,-5 17 0 0,-13 4-1 16,-47 1 0-16,-69-3-6 15,-47-3 0-15,-60-2-18 16,-45-5 1-16,-65-19-1 16,-50-16 0-16</inkml:trace>
  <inkml:trace contextRef="#ctx0" brushRef="#br0" timeOffset="154364.32">12250 14597 30 0,'-9'5'15'0,"6"-10"-21"16,9 8 16-16,0 10-8 15,-3 13 0-15,-3 17 5 16,0 18 0-16,-3 18-8 16,-6 14 0-16,0 4 3 15,1-4 0-15,2-19-7 16,-3-13 1-16,3-11-5 16,-3-23 0-16</inkml:trace>
  <inkml:trace contextRef="#ctx0" brushRef="#br0" timeOffset="154605.63">12122 14393 40 0,'3'32'20'0,"63"74"-31"0,-36-64 39 15,11 16-27-15,25 17 1 16,-1 9 2-16,7 11 0 15,-4-13-5-15,-11 0 1 16,-10-13 0-16,-11-13 0 16,-6-14-5-16,-9-15 1 0,-7-14-7 15,-8-18 0-15,-3-19-1 16,-3-13 1-16</inkml:trace>
  <inkml:trace contextRef="#ctx0" brushRef="#br0" timeOffset="154798.5">12872 14518 56 0,'-12'18'28'0,"-11"32"-47"15,17-28 65-15,0 9-47 16,0 14 1-16,3 11-1 16,-3 13 1-16,-3-3-1 15,0 5 1-15,0-7-5 16,0 2 0-16,0-18-5 15,6-11 1-15,3-14-5 16,9-15 1-16</inkml:trace>
  <inkml:trace contextRef="#ctx0" brushRef="#br0" timeOffset="155144.38">13366 14679 35 0,'39'-42'17'0,"-24"10"-16"0,-12 27 31 16,0-3-33-16,-3 0 1 15,-3 3-3-15,-3 5 1 16,-6 5 2-16,-6 13 0 16,0 14-1-16,-2 13 1 0,2 13 2 15,3 11 1-15,6-3 2 16,9 3 1-16,12-3-1 16,12-13 1-16,11-5-2 15,4-14 1-15,12-15-5 16,2-6 0-16,4-21-2 15,5-13 1-15,1-19-2 16,-10-18 0-16,-11-8-1 16,-18-11 1-16,-21 11 1 15,-18 2 0-15,-18 11 1 16,-20 8 1-16,-28 11-3 16,-14 16 1-16,-15 12-5 15,3 12 0-15,6 12-4 16,23-5 0-16</inkml:trace>
  <inkml:trace contextRef="#ctx0" brushRef="#br0" timeOffset="155625.59">14840 14502 68 0,'0'61'34'0,"18"58"-56"16,-12-69 73-16,0 27-56 16,0 15 1-16,-6 4-4 15,3-4 1-15,0-15 7 16,-3-11 0-16,0-18-12 0,-6-19 0 16,-9-35-2-16,0-20 0 15</inkml:trace>
  <inkml:trace contextRef="#ctx0" brushRef="#br0" timeOffset="155792.59">14870 14272 76 0,'6'-27'38'0,"29"-7"-68"16,-14 26 81-16,15 0-55 0,14 0 1 0,16 3-16 15,-4 5 1-15,-8 2 13 16,-6 4 0-16,-13 2-12 15,-14-3 0-15</inkml:trace>
  <inkml:trace contextRef="#ctx0" brushRef="#br0" timeOffset="155973.87">14849 14740 77 0,'-21'21'38'0,"72"-18"-95"16,-25-11 89-16,22-8-44 15,17-8 0-15,10-2-10 16,-7 2 0-16</inkml:trace>
  <inkml:trace contextRef="#ctx0" brushRef="#br0" timeOffset="156482.57">15766 14499 45 0,'12'61'22'0,"2"77"-22"0,-8-93 39 0,3 23-43 16,3 9 0-16,0 0-2 15,0-6 1-15,-3-5 8 16,-3-15 1-16,0-14-4 15,-6-11 1-15,0-18 1 16,-3-13 1-16,-3-22 1 16,0-10 0-16,0-18-2 15,6-19 0-15,3-6-2 16,3 4 1-16,3-12-2 16,6 9 1-16,6 0-1 15,8 4 0-15,1 7 1 16,0 4 0-16,3 11-2 15,-1 11 0-15,1 13-1 16,-6 13 1-16,-6 16-2 16,-9 8 1-16,-6 13-1 15,-12 5 1-15,-9 6 1 16,-6 16 1-16,-3-6 4 16,-6 1 0-16,4-1 2 0,2 0 1 15,9-5-1 1,6-2 1-16,9-4 1 0,12-4 0 15,6-3-3-15,17-8 0 16,22-3-3-16,0-3 0 16,5-10-6-16,-5-2 0 15,-1-6-8-15,-2-8 0 16,-1-8-5-16,-8-5 1 16</inkml:trace>
  <inkml:trace contextRef="#ctx0" brushRef="#br0" timeOffset="156915.66">16959 14290 41 0,'-3'16'20'0,"-38"87"-39"16,32-68 35-16,-9 15-16 16,0 21 1-16,0 11 7 15,3 8 1-15,3-10-7 16,0-9 0-16,0-10 6 15,7-16 0-15,-1-13 1 16,3-22 0-16,3-15-4 16,0-24 0-16,3-27-5 15,11-20 1-15,10-20-3 16,6-12 0-16,9-1-1 0,11 9 0 16,4 5 0-16,-4 10 1 15,-2 19 1-15,-3 13 1 16,-7 13 1-16,-2 14 1 15,-6 10-1-15,0 16 1 16,-4 10 0-16,-2 12 1 16,0 12-2-16,-6 8 1 15,3 14-1-15,-3 10 1 16,-3 0-3-16,-1 11 1 16,-2 0-5-16,-3 2 0 15,-3-5-2-15,-9-2 0 0,-6-4-4 16,-9-15 0-16,-14-16-3 15,-13-21 0-15</inkml:trace>
  <inkml:trace contextRef="#ctx0" brushRef="#br0" timeOffset="157067.5">17031 14433 73 0,'62'13'36'0,"81"6"-95"0,-98-17 78 0,14 1-36 16,1 2 0-16</inkml:trace>
  <inkml:trace contextRef="#ctx0" brushRef="#br0" timeOffset="157591.42">17918 14507 56 0,'-30'95'28'0,"3"3"-40"0,21-74 57 16,3 5-43-16,0-2 1 16,3-1 5-16,3-5 0 0,6-8-9 15,0-7 1-15,3-6 5 16,6-11 0-16,6-5-3 15,5-8 0-15,7-7-4 16,0-6 0-16,0-6-2 16,-7-4 1-1,4-4-1-15,3-4 1 0,5 5 2 16,-8-1 1-16,3-2-1 16,6 1 1-16,-4 4 0 15,1 16 0-15,-3 6 0 16,-4 7 1-16,-5 1-3 15,0 4 1-15,-6 4 0 16,-3 2 1-16,-3 5 1 16,-4 9 0-16,1 7 0 15,-3 8 1-15,-3 5 1 16,-3 14 0-16,-3 10 2 16,3 11 0-16,-3 3-1 15,3 7 1-15,-3 11-1 16,3-8 1-16,3 3-2 0,0-3 1 15,-3-18-6-15,0-14 1 16,-3-8-9-16,-6-10 0 16,-15-24-9-16,-6-16 0 15,1 0-3-15,5-13 0 16</inkml:trace>
  <inkml:trace contextRef="#ctx0" brushRef="#br0" timeOffset="158116.61">18965 14020 23 0,'24'-18'11'0,"0"20"-12"0,-12 4 14 16,0 10-14-16,9 13 0 15,-6 18 6-15,-1 19 0 0,1 24 0 16,-3 14 1-16,-3 1 3 16,-3-1 0-1,0-12-2-15,-6-18 0 0,-3-13-9 16,-3-16 0-16,-9-26-11 16,-12-30 0-16</inkml:trace>
  <inkml:trace contextRef="#ctx0" brushRef="#br0" timeOffset="158268.61">19082 13967 65 0,'32'-23'32'0,"43"-7"-58"16,-57 20 63-16,14-6-44 16,16 3 1-16,5 0-10 15,-5 2 1-15,-9 3 12 16,-12 5 1-16</inkml:trace>
  <inkml:trace contextRef="#ctx0" brushRef="#br0" timeOffset="158434.52">19034 14282 94 0,'12'13'47'0,"26"24"-99"0,-26-34 102 16,21-6-66-16,21-4 1 0,26-1-8 15,6-3 1-15,4-2 23 16,-7 2 1-16</inkml:trace>
  <inkml:trace contextRef="#ctx0" brushRef="#br0" timeOffset="158613.42">18846 14682 117 0,'21'63'58'0,"107"-7"-137"15,-77-46 130-15,44-10-75 16,42-5 1-16,36-13-14 16,-7-6 1-16</inkml:trace>
  <inkml:trace contextRef="#ctx0" brushRef="#br0" timeOffset="161720.29">3850 12618 17 0,'3'-13'8'0,"9"-11"-7"16,-9 19 8-16,-3-3-10 15,0 0 1-15,-6-3 3 16,-6-2 1-16,-5 2-2 16,-7 1 1-16,-12 2 3 15,-9 0 0-15,-8 0 1 16,-13 3 1-16,-11-3-3 15,-24 2 0-15,-15 9-4 16,-18-3 1-16,-12 11-2 16,-18 2 1-16,-9 5-4 15,-8 12 1-15,-7 1-1 16,22 4 1-16,-1 2 1 0,30 2 1 16,15 6-1-16,18-2 0 15,21 4 1-15,17 4 1 16,21-1-1-16,13 8 1 15,23-8-1-15,18 11 0 16,14-3 0-16,19-2 1 16,9 0 1-16,26 2 0 15,9-5-1-15,19-3 1 16,14-2-2-16,0-6 1 16,15-8-1-16,-6-7 1 0,3-9-1 15,6-12 1-15,-9-6 0 16,-3-8 0-16,-6-8 0 15,3-8 0-15,-18-8 0 16,-6-7 1-16,-6-6 0 16,1-8 0-16,-19 2 0 15,-14-12 1-15,-1-3 0 16,-8-6 1-16,-4-4-1 16,-2-1 1-16,-3 0-2 15,-16 6 1-15,-8-1-2 16,-15 9 1-16,-15 2-1 15,-14 11 0-15,-34 2-2 16,-8 14 1 0,-126 10-7-16,-5 13 0 15,-1 24-9-15,-14 11 0 16</inkml:trace>
  <inkml:trace contextRef="#ctx0" brushRef="#br0" timeOffset="164528.53">8143 11930 13 0,'-6'-11'6'0,"9"6"-13"0,-6 0 6 16,0 0 3-16,0-3 0 16,-3 0 6-16,-3-3 1 15,0-2-10-15,-3 0 0 16,0-1 6-16,-6 4 0 16,-3-1-1-16,-5 3 0 15,-7 0-2-15,-12 6 0 16,-5-4 0-16,-7 1 1 0,-8-8 0 15,-13 5 0-15,-20-3-1 16,-3 6 0 0,-12-3 0-16,-15 6 0 0,-6-1-2 15,-3 8 1-15,-12 3-1 16,-3 5 1-16,3 11 0 16,-11 11 0-16,-1 4-2 15,6 14 1-15,-3 8 0 16,18 8 0-16,4 0 0 15,8-1 1-15,11 20-2 16,13 12 1-16,21-7 1 16,17 2 0-16,19 6 0 15,20-6 1-15,24 3-1 16,27 2 0-16,29 6 1 16,16-5 0-16,32-9-1 15,30-4 1-15,33-14-1 16,26-16 1-16,39-18-1 15,27-19 1-15,15-21-1 16,18-19 1-16,6-23-1 0,-15-19 1 16,-4-8 0-16,-20-18 0 15,-18-6-2-15,-47 9 0 16,-36-1-2-16,-39 14 0 16,-45-1-2-16,-38 6 1 15,-42 10-5-15,-42 9 1 16,-41 10-5-16,-45 10 0 15</inkml:trace>
  <inkml:trace contextRef="#ctx0" brushRef="#br0" timeOffset="185248.46">12569 15830 16 0,'101'-24'8'0,"54"-2"-1"15,-99 18 8-15,31-5-12 16,32 2 1-16,33 3 3 16,26 0 0-16,33 0-9 0,42-2 1 15,39-1 5-15,45 0 0 16,35 1-1-16,35-1 0 15,19 3-2 1,12 3 1-16,2 5-1 0,1 8 0 16,-7 8 1-16,-14-3 0 15,-21 8 0-15,-33 0 0 16,-30-13-6-16,-44-5 0 16,-36-11-7-16,-54-21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52:54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7241 3236 10 0,'6'-19'5'0,"6"9"-6"0,-6 4 5 15,-1 4-5-15,4 2 1 16,3 0-1-16,0-5 1 16,3 2 0-16,3-2 0 15,3 5 0-15,3-6 0 16,2 4 0-16,10-1 0 15,3 3 0-15,5-3 1 16,1 1 0-16,12-6 0 16,8 8 0-16,4-6 0 0,8 12 1 15,3-12 0-15,10 4 0 16,5 2 0-16,12 0 0 16,0 0 0-16,9-5-1 15,12 2 0-15,-3 3-1 16,9-5 1-16,3 5 0 15,3-3 0-15,0 3-1 16,3 0 1-16,3 0 0 16,0 0 0-16,2-5 0 15,1-1 1-15,-3-2-2 16,9 6 0-16,-3-4 0 16,-3 4 1-16,5-6-1 15,4 0 0-15,-3-11 0 16,-3 9 0-16,5-3 0 15,4 2 1-15,-6 3 0 16,3 3 0-16,8-3-1 0,-8 3 1 16,9 2-1-16,5-5 0 15,-2 0 1-15,3 0 0 16,-1-2-1-16,4 2 0 16,-3 5 0-16,-4-5 0 15,4 3 0-15,6 2 1 16,-1 3-2-16,1-8 1 15,5 8-1-15,-2-8 1 16,11 3 0-16,1-3 0 16,-7 3 0-16,1 2 0 0,-4 3 0 15,13 0 1-15,-13 0-1 16,4 0 0-16,-15 0 0 16,-4 0 1-16,7-8-1 15,-18 3 1-15,-4-3-1 16,-11 5 1-1,39-5-1 1,-30 6 0-16,-33 2-7 16,-9 5 1-16</inkml:trace>
  <inkml:trace contextRef="#ctx0" brushRef="#br0" timeOffset="5285.44">9902 4768 7 0,'-9'0'3'16,"12"-8"-2"-16,-3 8 3 0,6 0-5 16,0-3 0-16,3 3 0 15,0 0 1-15,3-2 1 16,2-1 0-16,1 3-1 15,3 0 0-15,9 3 0 16,6-1 1-16,11 1-1 16,1 2 1-16,17-2-1 15,10-6 0-15,20-2 0 16,15 2 1-16,15-5 1 16,18-5 1-16,9-3-1 15,12-8 1-15,6 3 0 16,2 0 0-16,10 5-1 15,2-13 1-15,13 5-2 0,2-2 1 16,19-1-1-16,2 11 1 16,15-2 0-16,-6 7 0 15,0 3-1-15,-11 8 1 16,-13 0-1 0,-8 0 1-16,-13 0-2 0,-23 0 1 15,-3-5-1-15,-12 2 1 16,-9 3-1-16,-15-10 1 15,0 2-2-15,-9 0 1 16,-12 0 0-16,-9 0 0 0,-2 0-2 16,-16 0 1-16,-11 0-3 15,-10 0 0-15,-11 0-3 16,-9-7 1-16</inkml:trace>
  <inkml:trace contextRef="#ctx0" brushRef="#br0" timeOffset="7729.82">3252 5863 9 0,'-15'-21'4'0,"24"21"-3"16,-6-3 5-16,6 3-7 15,3 3 1-15,9-3-4 16,9 8 1-16,5-8 3 16,7 0 0-16,3-8-2 15,11 5 0-15,4 1 1 16,8-4 0-16,13 4 2 15,-1-4 1-15,18 1 0 16,9-3 1-16,3-5 0 16,15-3 1-16,6 0-2 15,3-5 1-15,9 5-1 0,9 3 1 16,-9 0-2-16,12-6 0 16,-3 6-1-16,-1-3 0 15,4 0 0-15,-6 6 1 16,0-6 0-16,-6 5 0 15,0 3-1-15,2 0 1 16,-5 3 0-16,3-3 0 16,-6 3 0-1,-3-3 0-15,0 0-2 0,-3-3 1 0,3 6 0 16,-9-3 1-16,3 0 0 16,-9 0 0-16,6 8-1 15,-12-5 0-15,0 5 1 16,-3 0 0-16,-3 5-1 15,-2-5 0-15,-1 8-1 16,0-5 1-16,0 2 0 16,-6 3 0-16,-5-5 0 15,-1 2 0-15,3-5 0 16,-6 3 0-16,1-3 0 16,-1 5 1-16,0 0-1 15,4 3 1-15,-1 0-1 16,-3 3 0-16,3-1-1 15,-2-2 0-15,-4 3 1 16,0-1 0-16,-8 4 0 16,-7-4 0-16,4-2 0 15,-7 0 1-15,-2-3 0 16,2-5 0-16,1 6-1 0,-1-6 0 16,-3 5 1-16,4-2 1 15,-4-3-1-15,-5 2 1 16,2 1-1-16,4-3 0 15,-1 0 0-15,1 0 0 16,2-3-1-16,-2 3 1 16,2 0-2-16,4 0 1 15,5-2 0-15,1-4 1 16,-1 1-1-16,-3 2 1 16,1 1 0-16,-1-1 0 0,1-2-1 15,-1 2 0-15,-9 3 0 16,1-8 1-16,-1 0-1 15,-2 3 1-15,5 0-1 16,4-1 0-16,-4 1 0 16,1 5 1-16,-1-8-2 15,-2 8 1-15,-4-5 0 16,10 5 0-16,-4-5 0 16,1 5 1-16,-1-3-2 15,6-2 1-15,-2-1 0 16,-1 6 0-16,-14-2-8 15,-18 12 1-15,-30 1-1 16,-57-6 0-16</inkml:trace>
  <inkml:trace contextRef="#ctx0" brushRef="#br0" timeOffset="14335.21">16501 6935 13 0,'-21'-11'6'0,"6"11"0"0,12-5 6 0,-3 5-13 16,0-3 1-16,3 3-3 15,0 0 0-15,3 0 3 16,0 0 1-16,3-2-3 16,6 2 1-16,0 2 0 15,3 1 1-15,6 2-1 16,15 0 1-16,11 1 2 15,16 2 0-15,26-6 0 16,33-4 1-16,36-1 0 16,38-5 0-16,52-5 1 15,25-3 0-15,34 0-2 16,23 3 0-16,7 5-1 0,-19 0 0 16,-2 8-1-1,-18-5 1-15,-31 5-2 0,-14 0 1 16,-29 5-7-16,-22 11 0 15</inkml:trace>
  <inkml:trace contextRef="#ctx0" brushRef="#br0" timeOffset="24889.51">8259 8784 20 0,'-18'-8'10'0,"9"-10"-13"16,9 12 11-16,3 1-10 16,0 0 0-16,0 0 0 15,0-3 0-15,3 0 4 16,0 0 0-16,0 0-1 15,3 2 1-15,3 1 0 16,2 3 0-16,7 2 0 16,3 0 0-16,6 2-1 15,6 1 1-15,8-3-2 16,4 0 1-16,8-3 0 0,10 1 1 16,2-1 0-16,13 0 0 15,-1-2 0-15,15-3 0 16,1 5-1-16,11 1 0 15,0-1-1-15,18 3 1 16,3 3-1-16,6-3 1 16,18 5-1-16,2 0 1 15,7-5-1-15,6 0 1 16,0 0 0-16,14-2 1 0,-5-4 0 16,-1 4 0-1,-2-4 1-15,-6-1 0 0,-19-1-1 16,-11 0 1-16,-18 2-2 15,-20-2 0-15,-19 0-3 16,-17 3 0-16,-13 0-6 16,-11 0 1-16,-6-6-4 15,-10-15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19:53:46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 6932 9 0,'-9'-5'4'0,"-5"-3"-3"16,14 5 4-16,-6 1-5 0,3 4 1 16,3 1 1-16,0-1 1 15,0 4-3-15,9 4 0 16,0 6 2-16,-4 11 0 16,13 4 1-16,3 6 0 15,9 3 0-15,12 0 0 16,-7 0-1-16,1-6 1 15,3 0-1-15,-4-5 1 16,-2-13-1-16,3-8 1 0,-3-13 0 16,-4-11 0-16,1-13 0 15,3-5 1-15,6-11-1 16,-4-6 0-16,-2-7-2 16,0-8 0-16,-9 10 0 15,2 6 0-15,-8 8-2 16,-9 10 1-16,-3 14-4 15,-12 12 1-15,3 9-6 16,-3 13 0 0</inkml:trace>
  <inkml:trace contextRef="#ctx0" brushRef="#br0" timeOffset="780.68">2145 6948 12 0,'-18'0'6'0,"6"-3"-2"15,9 3 0-15,3 6-6 16,-6 2 1-16,3 5 0 16,3 11 1-16,-9 2 2 15,0 6 0-15,-3 5-1 16,1 0 0-16,-7 3 1 0,3-3 0 15,0-8 1 1,3 0 0-16,3-11-1 0,-6-2 0 16,6-8-1-16,0-11 1 15,0-7 0-15,3-3 0 16,12-14-2-16,3-5 0 16,0-5-1-16,6-8 1 15,3-2 0-15,3-6 0 16,0-11-1-16,-3 4 1 15,-10-1 0-15,7 10 1 16,-3 1 0-16,3 8 0 16,3 2-1-16,-3 11 0 15,-6 3 0-15,0 10 1 0,-3 8 0 16,3 10 0-16,3 4-1 16,2-1 0-16,4 8 0 15,6 6 0-15,0 2 1 16,3 0 0-16,-9-2-1 15,8 4 0-15,4 1 0 16,-3 5 0-16,-3-2 1 16,-6-1 0-16,-1 3-4 15,-2-2 1-15,3-1-5 16,-9 3 0-16</inkml:trace>
  <inkml:trace contextRef="#ctx0" brushRef="#br0" timeOffset="963.57">2062 7109 17 0,'0'-5'8'0,"59"-37"-8"0,-32 26 10 31</inkml:trace>
  <inkml:trace contextRef="#ctx0" brushRef="#br0" timeOffset="1470.92">3035 6448 22 0,'-12'-37'11'0,"18"-19"-11"16,0 48 14-16,-6 8-14 0,-6 3 0 15,-6 10-2-15,-12 8 1 16,-15 8 0-16,4 3 1 16,-4 3-2-16,9-1 1 15,1-13 0-15,17-2 0 16,3-3 1-16,18-6 1 15,14-2 0-15,19 3 1 16,12-9 0-16,20-4 0 16,-8-1-1-16,2 3 1 15,-14-3-2-15,-7 3 0 16,-11 3 1-16,-12 5 0 0,-24-5 0 16,-18 10 0-16,-24 13-1 15,-23 6 1-15,-10 2-3 16,-11 6 1-16,-3 0-6 15,11 0 1-15</inkml:trace>
  <inkml:trace contextRef="#ctx0" brushRef="#br0" timeOffset="2302.97">2115 7215 26 0,'-3'-2'13'0,"12"7"-15"16,-3-3 13-16,-3 1-23 16,15 0 1-16</inkml:trace>
  <inkml:trace contextRef="#ctx0" brushRef="#br0" timeOffset="2506.5">2627 6943 27 0,'-36'2'13'0,"21"6"-21"0,12-5 27 16,3 5-32-16,0 5 1 31</inkml:trace>
  <inkml:trace contextRef="#ctx0" brushRef="#br0" timeOffset="2674.99">3463 6702 23 0,'-47'-11'11'0,"29"38"-39"16,12-30 23-16</inkml:trace>
  <inkml:trace contextRef="#ctx0" brushRef="#br0" timeOffset="4502.32">1297 8218 13 0,'-18'-5'6'0,"18"-6"-7"0,0 11 7 15,0 0-7-15,3-3 1 16,3 6-2-16,3 2 1 0,-6 6 2 15,2 7 1-15,4 1-1 16,-3 13 1-16,3 10-1 16,0 8 0-16,9 16 1 15,-3 22 1-15,3 12-2 16,6 9 1-16,2 20-1 16,7 1 0-16,-6-3 1 15,-3 3 0-15,-3 5 0 16,-1 2 1-1,7 123-1 1,-12-12 1-16,3-2-1 16,0 8 0-16,-3 0-1 15,6 3 1-15,-1-27 0 16,-2 0 0-16,-6-15 0 16,-3-12 1-16,-3-15 0 15,0-18 0-15,-6-6 0 16,3-11 1-16,3-7-3 15,-6-1 1-15,3 9-2 0,3-6 1 16,-6 3-1-16,3 10 1 16,-3 0-1-16,6 6 1 15,-6 2 1-15,0-10 1 16,0-11 0-16,0-5 0 16,-6-3 0-16,3-18 0 15,-6 0-1-15,0-11 1 16,0 0-2-16,-3-5 1 0,0-3-3 15,-3 0 0-15,6-21-7 16,0-16 0-16,4-10-6 16,-4-35 0-16</inkml:trace>
  <inkml:trace contextRef="#ctx0" brushRef="#br0" timeOffset="5912.95">1145 8157 22 0,'-42'13'11'0,"24"-5"-12"16,18-8 10-16,-6 8-9 15,6 0 0-15,6 3 0 16,3-3 0-16,12-3-1 0,9-5 1 16,11-3-1-16,22 1 1 15,29-6 0-15,6-3 0 16,19-2 0-16,13-3 1 16,10-5-1-16,-3-3 1 15,12 3 0-15,-15 5 1 16,0-5-1-16,-18 0 1 15,-3-6 0-15,-15 3 1 16,-17 6 0-16,-10-1 0 0,-17 3 1 16,-13 1 0-16,-2 4 0 15,-18 3 1-15,0-2-1 16,-12-1 0-16,0 6-1 16,-9 2 0-16,0 6-2 15,0 2 0-15,0 6-1 16,-6 4 0-16,3 12-1 15,-6-1 1-15,0 14-1 16,3 16 0-16,6 10 0 16,0 10 0-1,6 86 1 1,3-1 0-16,0 6 0 16,-9 10 0-16,3 0 1 15,-3 11 1-15,0 11-1 0,0 15 1 16,-3 6-1-16,3 7 0 15,0 1 1-15,0 13 0 16,0-6-2-16,0 6 0 16,-9-8 0-16,-3 7 1 15,-6-9 0-15,6-1 1 16,-9-8-2-16,3-2 1 16,7-6 0-16,-4-5 0 15,6-8 0-15,3-8 0 16,3-8-2-16,-6-7 1 15,9-12 0-15,0-2 0 0,3-15 1 16,3-28 0-16,-6-10-1 16,3-15 1-16,3-17-1 15,-6-10 0-15,6-14 1 16,-3-7 1-16,0-6-2 16,0-7 0-16,6-6-1 15,-6-5 1-15,3-3 0 16,-4 0 0-16,4-3-1 15,-3-4 1-15,6-1-1 16,3 0 0-16,-3 0 1 16,0 1 0-16,-6-1 0 15,3 3 0-15,-6 2 1 16,-6 1 0-16,-6-1 1 16,-12 1 1-16,-8 2-1 15,-13 5 0-15,-26 1-1 16,-10 2 1-16,-8 0-1 15,-15 0 1-15,0 0-3 0,-1 3 1 16,4-3-2-16,0 3 0 16,9 0-5-1,8-9 1-15,25-1-10 0,2-12 1 16,7-23 0-16,5-13 0 16</inkml:trace>
  <inkml:trace contextRef="#ctx0" brushRef="#br0" timeOffset="6499.85">1472 9250 23 0,'-9'-3'11'0,"63"-15"-17"0,-30 18 20 0,8-3-14 15,10 3 0-15,21-3-1 16,20 3 1-16,6 0 0 15,21-2 1-15,9 2-2 16,9-3 0-16,12-5-4 16,3-2 0-16</inkml:trace>
  <inkml:trace contextRef="#ctx0" brushRef="#br0" timeOffset="6785.05">1841 10491 31 0,'60'-24'15'0,"124"-10"-19"0,-112 23 29 0,32 0-30 15,33 3 0 1,6 0-11-16,0 6 0 0</inkml:trace>
  <inkml:trace contextRef="#ctx0" brushRef="#br0" timeOffset="7054.89">1811 11650 42 0,'15'-6'21'0,"113"-12"-31"15,-77 10 39-15,41-8-31 0,30-3 0 16,30-4-15 0,9 1 0-16,5-1 16 0,-35-1 1 15</inkml:trace>
  <inkml:trace contextRef="#ctx0" brushRef="#br0" timeOffset="7298.04">2094 12618 44 0,'0'-8'22'0,"75"8"-36"0,-37-5 44 0,34 2-37 16,11-5 0 0</inkml:trace>
  <inkml:trace contextRef="#ctx0" brushRef="#br0" timeOffset="7521.42">1996 14039 46 0,'57'32'23'0,"145"-22"-28"0,-125-18 32 15,54-8-49-15,33-18 0 16</inkml:trace>
  <inkml:trace contextRef="#ctx0" brushRef="#br0" timeOffset="11544.68">4984 6517 16 0,'0'2'8'0,"3"1"-11"16,-3 0 9-16,0 15-7 15,6-5 1-15,-6 14 0 16,3 13 0-16,3 2 1 16,0 8 1-16,0 3 0 15,0-8 0-15,0-5 1 16,-3-6 0-16,3-7 1 15,-6-6 0-15,0-5 0 16,-6-6 0-16,0-5-1 16,-3-7 0-16,-3-3-1 0,3-11 1 15,-8-8-2-15,2-8 1 16,6-5-2-16,0-3 1 16,0 1-2-16,6 7 0 15,0-2 1 1,0 2 0-16,6 3-1 0,0 2 0 15,9 3-1-15,-3-2 0 16,9 2 1-16,5 0 1 16,7 3-2-16,0 8 0 0,15 0 1 15,-1-1 0-15,4 4 1 16,-6 2 1-16,-4 0-2 16,-5 8 1-16,0 3 0 15,-6-1 1-15,-7 6-1 16,-8 5 1-16,-3 1-1 15,-9 2 0-15,-6 2 0 16,0 1 1-16,-3 2-4 16,-3-5 1-16,-5-3-3 15,-1-3 0-15,-3-2-2 16,0-2 1-16,6-1-1 16,0 0 0-16</inkml:trace>
  <inkml:trace contextRef="#ctx0" brushRef="#br0" timeOffset="11771.68">5726 6400 15 0,'6'29'7'0,"14"30"-9"15,-14-46 16-15,3 13-13 0,6-2 1 16,-3 8-1-16,3 8 1 16,0-1-5-16,3 4 0 0,-9-4-1 15,3-4 0-15</inkml:trace>
  <inkml:trace contextRef="#ctx0" brushRef="#br0" timeOffset="11965.37">5464 6358 28 0,'27'-32'14'0,"83"8"-19"15,-66 19 27-15,19 2-30 16,14-5 0-16,7 1-6 15,-10-9 0-15</inkml:trace>
  <inkml:trace contextRef="#ctx0" brushRef="#br0" timeOffset="22114.27">5157 7665 30 0,'-18'0'15'0,"15"0"-19"0,3 3 16 16,0-1-12-16,0 6 0 16,0 0 2-16,-6 5 1 15,3 9-3-15,3 1 1 16,-6 9 1-16,6 8 1 16,6 2-1-16,-3 3 1 0,3 8-2 15,-3 0 0-15,0 18-1 16,-3 1 0-1,-3 5 0-15,0 5 1 0,-6 0-1 16,-3 8 1-16,1 7-1 16,2-4 1-16,0 5 0 15,-3 0 1-15,6 0-2 16,3 2 1-16,0-4-1 16,0-1 0-16,-3 8 1 15,3-3 1-15,-3-2-1 16,6 0 0-16,0-5 0 15,0 5 0-15,0-6 0 16,0 4 0-16,-6-14-1 16,3 5 1-16,-3 0-1 15,0 3 0-15,-3-8 1 16,0 3 0-16,-3 0-1 16,3-6 1-16,4 8-1 15,2-5 0-15,0 0 0 0,0-5 1 16,0 2-1-16,3-2 1 15,0 13-1-15,0-5 0 16,-3 2 0-16,0 0 1 16,0 3-1-16,3 0 0 15,3 3 0-15,-3 2 0 16,0-5 0-16,3 3 0 16,3 2 0-16,-3 6 0 15,-6-6 0-15,-3 5 1 0,0 1-1 16,0-3 1-16,-3 5-1 15,-3-5 0-15,0 0 0 16,0-3 0-16,0 0 0 16,-6-7 0-1,6 2 0-15,-2-11 1 0,-1 0-1 16,6-5 0-16,0-5 0 16,0-3 0-16,0-5 0 15,-3 3 0 1,0-4 1-16,-3-9 0 0,3-4 1 15,3 4 0-15,0-6-1 16,4-6 0-16,-1-7 0 16,3-5 1-16,-6-4-2 15,9-1 0-15,-6-1 0 16,3-5 0-16,-3-3 2 16,3 3 0-16,0-3-2 15,0-3 1-15,-3 1 0 0,3 0 0 16,-3-1-1-16,3-2 1 15,-3 0-1-15,3-3 0 16,-3 1 0-16,3-4 1 16,3 1 0-16,-3 0 0 15,3-3-1-15,0 2 0 16,0 1 0-16,0 0 0 16,0-1 0-16,0-2 1 15,-3 0-1-15,3 3 0 16,0-1 0-16,3 4 1 0,-3-1 0 15,3-2 0-15,6 2-1 16,0-2 0-16,-3 2-1 16,3 0 1-16,9 1-1 15,0 1 1-15,2-1-2 16,7 2 1-16,9 0 0 16,-6 0 1-16,5 0 0 15,7 2 0-15,3 6 0 16,-1-3 0-16,-5-2 0 15,-3 5 0-15,3 0 0 16,-13-1 0-16,1 1 0 16,-3-2 1-16,-3-4 0 15,0 1 0-15,-7-3 0 16,1-3 0-16,0-2 0 16,0-3 0-16,0-3-1 15,-3 0 0-15,3 1 0 16,-6-4 0-1,12-2-1-15,-1 3 1 16,-2 0 0-16,0 2 0 16,-3 1 0-16,-3 2 1 15,3 0 0-15,0 0 0 16,-6 0-1-16,0 0 0 16,5 0 1-16,-5 0 0 15,0 2-1-15,-3 1 0 16,0 2 0-16,-6 0 0 0,3 1 1 15,-6-1 0-15,3 0-1 16,-3 1 1-16,0-1 0 16,0-3 0-16,3 1 0 15,-3-6 0-15,3-2-1 16,0-3 0-16,0-2 0 16,3-1 0-16,0-2 0 15,0-8 0-15,0-6 0 16,0-5 1-16,0-5-1 15,-3-2 1-15,3-1 0 16,0-5 1-16,0-8 0 16,-3 0 0-16,6-8-1 15,-6 1 1-15,0-9-1 16,-6 0 1-16,3-5-2 16,0 5 1-16,0-10 0 15,0-3 0-15,0 2 0 16,0-10 0-16,0 3-1 0,0 0 0 15,-3-6 0-15,0 6 1 16,-3-3-1-16,-3 3 1 16,7-6-1-16,-1 0 0 15,3 1 0-15,0-4 0 16,3 9-1-16,0-5 1 16,0 4 0-16,0-2 0 0,0 8-1 15,0-5 1 1,3 8 0-16,0-3 0 0,3 0 0 15,-3-8 0-15,2 5-1 16,4 0 1 0,0 6 0-16,0 2 0 0,0 3 0 15,-6-3 0-15,3 1-1 16,-6 2 1-16,3 5 0 16,0-5 0-16,0 5 0 15,3-5 0-15,-3 2 0 16,3-2 0-16,-6 3-1 15,0 10 1-15,0-3 0 16,0 6 0-16,0 0 0 16,0 0 0-16,-6 0 0 15,3 2 0-15,3 1 0 16,0-4 0-16,0 9-1 16,0-8 1-16,0 5-1 0,0-3 1 15,0 1-1 1,0 2 1-16,0-5-1 0,0-1 0 15,0 9 1-15,0 3 0 16,0-4 0 0,-9-2 0-16,6 3 0 0,-6-5 1 15,3-1-1-15,0-5 0 16,3 0-1-16,3 6 1 16,3-6 0-16,-3 3 0 15,3-1-2-15,-3 1 1 16,0 5 1-16,-3 6 1 15,0-4-1-15,-3 1 0 16,0 5-1-16,-3 0 0 0,3-2 2 16,1-6 0-16,2-3-2 15,0-5 1-15,3 8-1 16,0-2 1-16,0-3-1 16,-3 10 1-1,3-24-1 1,0-2 0-16,0 0 0 15,0 8 0-15,0 3 1 16,3 4 1-16,3 7-2 16,-3 1 0-16,2 6 0 15,-2 8 0-15,3 5 0 16,-6 6 1-16,3 0-2 16,-3 10 1-16,6 2 0 15,-6 4 0-15,3 2 0 16,3 3 0-16,0 2-1 15,0 3 1-15,0 0 0 16,0 5 1-16,-3 1-1 0,3 4 1 16,-6 3 0-16,0-5 0 15,-6 6 1-15,0-1 0 16,-6-3 0-16,-6-7 0 16,-8 2 0-16,2-2 1 15,3 2-1-15,-6-2 0 16,-6 2-2-16,-5-2 1 15,-25 2-14 1,13-10 0-16</inkml:trace>
  <inkml:trace contextRef="#ctx0" brushRef="#br0" timeOffset="25910.35">8235 6255 28 0,'-12'-6'14'0,"9"25"-12"0,3-14 15 15,0 16-17 1,0 14 0-16,3 7 0 0,0 11 1 15,0 8-1-15,3 5 1 16,3 3 0-16,-3-6 0 16,0-7-1-16,0-16 0 15,0-9-1 1,-3-15 1-16,-6-5-8 0,0-24 0 16</inkml:trace>
  <inkml:trace contextRef="#ctx0" brushRef="#br0" timeOffset="26077.26">8309 6244 38 0,'33'-18'19'0,"30"-9"-26"0,-40 19 34 0,16-2-29 15,0 7 1-15,-1 0-18 16,-2-2 0-16</inkml:trace>
  <inkml:trace contextRef="#ctx0" brushRef="#br0" timeOffset="26261.44">8163 6543 42 0,'-14'13'21'0,"40"-13"-26"0,-8-2 34 16,15-1-36-16,12-5 1 16,17 3-15-16,13-16 0 15</inkml:trace>
  <inkml:trace contextRef="#ctx0" brushRef="#br0" timeOffset="26856.88">8931 6371 34 0,'-9'27'17'0,"9"63"-20"15,6-59 24-15,3 6-21 16,6 16 0-16,3 13-1 15,3-2 1-15,0-11-1 16,-3-13 1-16,-3-11 1 16,-4-11 0-16,-2-15 2 15,-6-16 0-15,-3-11 1 16,0-16 1-16,-3 0 0 16,-6-10 0-16,1-3-2 15,-1-5 1-15,0-3-4 16,3-2 1-16,3 7-2 0,3 1 0 15,3 10 0-15,3 5 0 16,6 0-2-16,-4 11 1 16,1 11-1-16,0 10 1 15,3-3 0-15,3 14 0 16,3 7-1-16,3 9 0 16,-3-1 1-16,-3 9 1 15,-4 4 1-15,-5-1 0 16,-3-7-1-16,-3 4 1 0,-3-1 1 15,-3-7 0-15,1-1 0 16,-7 4 0-16,-3-1 0 16,0 0 0-16,0 3 0 15,-6-3 0-15,3-3 0 16,6-4 1-16,0-4-1 16,7-2 0-16,5-3 0 15,8-2 1-15,4-6-1 16,6-2 1-16,12-5-5 15,6-4 1-15,2 1-10 16,-2-8 1-16</inkml:trace>
  <inkml:trace contextRef="#ctx0" brushRef="#br0" timeOffset="27564.28">9551 6456 30 0,'-9'37'15'0,"9"13"-14"0,0-37 17 16,0 1-17-16,3 4 1 0,3 3-1 16,-1 0 0-16,1-5 0 15,3-5 0-15,0-6 3 16,-3-10 1-16,0-3-1 16,0 0 1-16,-3-16 1 15,3 6 0-15,-6-6-2 16,0-3 0-16,0 4-2 15,0-9 0-15,-3 3-2 16,3 0 0-16,0 0-1 16,6 2 0-16,3 1-1 15,6-9 1-15,9 1-1 16,2 7 0-16,1-2 1 16,0 11 1-16,-9 5-2 15,-3 5 1-15,-3-3 0 16,0 11 1-16,-6 3 0 15,0 5 0-15,-1 2-1 0,1 1 0 16,3-1 1-16,3-2 0 31,15-2 2-31,-3-1 0 16,-3 0-1-16,-6 0 1 16,-3 3-1-16,-4 0 1 15,1-2-1-15,-3 2 1 0,-3 7-4 16,0 7 1-16,3 4 0 15,0 3 1-15,3 3-1 16,-3 2 1-16,0 3-1 16,0-5 1-16,-3 0 1 15,-3 2 1-15,0-2-2 16,-3-6 0-16,-6-4-6 16,-9-7 1-16,-6-7-9 15,-14-10 1-15</inkml:trace>
  <inkml:trace contextRef="#ctx0" brushRef="#br0" timeOffset="27728.6">9622 6411 43 0,'18'5'21'0,"86"14"-25"16,-71-19 33-16,8 10-47 15,13-10 0-15,0-13-4 0,-7-11 1 16</inkml:trace>
  <inkml:trace contextRef="#ctx0" brushRef="#br0" timeOffset="28239.86">10497 6220 35 0,'-21'24'17'0,"9"26"-24"0,6-36 31 0,-6 9-25 16,-2 4 1-16,-1 2 0 15,-6 0 1-15,0 0 0 16,3-10 1-16,0 5 2 16,3-3 0-16,4-11 2 15,-1-4 1-15,3-9-2 16,3-8 1-16,6-7-1 15,0-1 1-15,6-4-3 16,0-9 1-16,3 8-4 16,2 0 1-16,1 3-1 15,-3 5 1-15,6 0-2 16,9 3 0-16,-3 2-2 16,0 3 1-16,8 3-2 15,10 5 1-15,6 3 0 16,-1-1 0-16,1 6 0 15,-6 3 1-15,0 2 1 0,-4 3 0 16,-5 5 0-16,-6-2 1 16,-6 5 1-16,-3-1 1 15,-4 4 0-15,-2 2 1 16,0 5-1-16,0-10 0 16,-3-3 0-16,0-5 1 15,-3-3-3-15,0-2 0 16,-3-6-5-16,-3 1 1 15,0-12-8-15,0-10 0 16,6-13-2-16,15-10 0 0</inkml:trace>
  <inkml:trace contextRef="#ctx0" brushRef="#br0" timeOffset="28569.26">11331 6366 47 0,'-6'69'23'0,"12"26"-33"16,-9-71 46-16,-3 10-37 16,-9 6 0-16,-3-3-8 15,0-5 1-15,-6-9 5 16,-9-9 1-16,-8-14-10 16,-7-16 0-16,1-5 5 31,35-11 7-31,-30-21 0 15,0-16 0-15,13 0 2 0,11 14 1 16,12 5 4-16,6 5 1 16,6 7-8-1,14 7 0-15,13-6 1 0,12 5 0 16,5 3 1 0,7 8 0-16,-3 2-3 0,-10 6 1 15,-8 8-8-15,-12 5 1 16</inkml:trace>
  <inkml:trace contextRef="#ctx0" brushRef="#br0" timeOffset="28736.13">11080 6435 47 0,'9'0'23'0,"48"-6"-31"0,-39 1 42 0,12 0-39 16,14-6 1-16,7-2-15 15,2 0 1-15,-5-6 17 16,-9-7 1-16</inkml:trace>
  <inkml:trace contextRef="#ctx0" brushRef="#br0" timeOffset="28917.54">10991 6739 59 0,'6'26'29'0,"95"-20"-55"0,-68-6 61 15,27-6-53 1,32-12 1-16,9-14-7 0,0-23 1 16</inkml:trace>
  <inkml:trace contextRef="#ctx0" brushRef="#br0" timeOffset="29755.38">8556 7649 24 0,'0'8'12'0,"9"8"-13"16,-3-11 14-16,0 11-13 16,3 13 1-16,0 14-2 15,3 12 1-15,0 24 1 16,3 30 0-16,0 26 2 0,0 26 0 16,-4 27 1-16,1 32 1 15,-6 13 0-15,0 10 1 16,0-23-1-16,0-19 0 15,-3-21-3-15,-3-30 1 16,-3-15-7-16,-3-29 0 16,-3-34-7-16,0-30 0 15</inkml:trace>
  <inkml:trace contextRef="#ctx0" brushRef="#br0" timeOffset="30672.44">8726 7554 41 0,'-15'-11'20'0,"27"-2"-31"0,-3 10 34 16,9-2-27-16,9 0 1 15,8 2-1-15,13 1 1 0,9-4 5 16,11 4 0-16,15 2-2 16,22 2 1-16,8-2 2 15,21 0 1-15,5-2-1 16,10-1 0-16,-3-2 1 15,-6 2 0-15,-18-2 0 16,-12 2 0-16,-18 0-1 16,-11 3 0-16,-16-2 1 15,-11 2 1-15,-9 0-1 16,-7-3 0-16,-8 0-2 16,-6 1 1-16,-3-1 0 15,-6 1 0-15,-4-1-3 16,1 3 1-16,-3 3-2 15,-3 7 0-15,0 9-1 16,0 4 1-16,-3 14-2 16,0 22 1-16,-3 15-1 15,3 13 1-15,-3 0 1 0,3 19 0 16,6 0 1-16,0 0 0 31,12 74 0-31,3-21 1 16,-4-17-1-16,1 1 0 15,-3-16-3-15,-6-8 1 16,0 0-1 0,-3-5 1-16,-3-8 1 0,-3-5 1 15,0-6-1-15,0-10 1 0,0-6 2 16,-6-8 1 0,-3-7 0-16,-9-9 0 0,-12-7-1 15,-12-3 1-15,-23-8-1 16,-21-3 1-16,-22-7-1 15,-32-1 1-15,-17-4-2 16,-19-4 0-16,6 1-2 16,10-6 1-16,-1 0-6 15,12-2 1-15,0 2-10 16,-3 0 0-16,9-10-1 16,9-11 0-16</inkml:trace>
  <inkml:trace contextRef="#ctx0" brushRef="#br0" timeOffset="31886.7">8860 8438 35 0,'-12'5'17'0,"15"-13"-25"0,3 5 32 0,12 1-24 15,18-4 1-15,5-2-1 16,19 0 1-16,14 3 0 16,18-3 0-16,13 0 1 15,20 6 0-15,9-1 0 16,6 0 0-16,2 3 0 15,-5 0 1-15,-15 3-3 16,-12-3 0-16,-23 3-7 16,-22-1 1-16,-23 4-5 15,-12-4 1-15</inkml:trace>
  <inkml:trace contextRef="#ctx0" brushRef="#br0" timeOffset="32216.26">9217 9091 44 0,'146'-32'22'0,"95"-15"-29"16,-163 39 41-16,29 0-36 15,15 3 0-15,9-1-11 16,3 4 0-16,-15-1 9 15,-12-5 0-15</inkml:trace>
  <inkml:trace contextRef="#ctx0" brushRef="#br0" timeOffset="34454.99">5541 8430 20 0,'-15'5'10'0,"-6"3"-7"15,12-8 9-15,6 2-12 16,-2 1 1-16,2 0-1 15,0 2 1-15,6 3-1 0,3 0 0 16,2-3 1-16,7-5 1 16,3 6 0-16,6-4 1 15,3-2 0-15,9 0 1 16,8-5 0-16,4-3 1 16,11 0-2-16,13-5 1 15,11 2-3-15,9-2 1 16,7 0-1-16,5-3 1 15,6 3-2-15,0-9 1 16,6 1 0-16,-6-5 0 16,9-3 1-16,-6-3 1 0,9 3 0 15,-5-3 0-15,5 0-1 16,-15 3 1-16,3 5-1 16,-6 6 1-16,-9-3-3 15,-8 5 0-15,-4 0 0 16,-15 3 0-16,-8 2 0 15,-6 1 1-15,-1 2-1 16,-8 0 1-16,-4 0-1 16,-2 3 1-16,0-3 0 15,0 2 0-15,-4 1 0 16,1 0 0-16,0-1-2 16,-4 4 1-16,-2-4 0 15,0 4 1-15,-6-3-1 16,-6 5 0-16,-3 0 1 15,-7-3 0-15,-8 3 1 16,-6-3 0-16,-2 1-1 16,-4-4 1-16,-3 1-1 0,0 0 0 15,0-1-1-15,-6 1 1 16,-3-3-2-16,-2 0 0 16,-4 6 0-16,0-4 1 15,3 6-1-15,6 0 1 16,7 0-2-16,5 0 0 15,9 6 1-15,9-4 0 16,5 4-1-16,10-1 1 16,3 3-1-16,6 2 1 0,5 6 0 15,4 0 0-15,-3 3-1 16,-12-3 0-16,-7-1-3 16,-14 12 0-16,-23 2-8 15,-28 0 0-15,-18-2 0 16,-26 4 0-16</inkml:trace>
  <inkml:trace contextRef="#ctx0" brushRef="#br0" timeOffset="36376.98">5437 10673 30 0,'0'-2'15'0,"27"-9"-23"0,-18 3 28 15,6 0-21-15,11-5 0 16,-5 0 1-16,3-6 0 16,6 3 2-16,5 0 0 15,7-5-1-15,0-5 1 16,8-3 1-16,16 2 0 16,8-7-1-16,16-6 0 0,2-2 0 15,9 0 0-15,9-14-1 16,6 3 1-16,9-5 0 15,3 2 0-15,6 3 1 16,-6 0 0-16,0 6-1 16,-3-1 1-16,-3 3-1 15,-15-2 1-15,1-1-1 16,-7 11 1-16,-3-3-2 16,0 3 1-16,-14 0-2 15,-4 0 1-15,6 13 0 16,-8-2 0-16,-10 2-2 15,-2 0 1-15,-4 3 0 16,-5 3 0-16,-16 2 0 16,-2 5 0-16,-12 0 1 15,-9 4 0-15,-9-4 1 16,-9 6 0-16,-3 2-1 0,-6 0 0 16,-6-2 1-16,-6 2 0 15,-9 3-2-15,-2 3 0 16,-7 0 0-16,-6-1 0 15,3 4 0-15,1-1 0 16,2 0-2-16,6-2 1 16,7 0 0-16,2-3 0 15,9 0-1-15,12-3 0 16,15-2-1-16,12-3 0 16,14-3 0-16,16 0 1 0,14 1 0 15,13-1 0-15,5 6-1 16,-12 5 1-16,-17 3 0 15,-21 7 0-15,-30 9-2 16,-21-1 0-16,-27 3-8 16,-17 1 1-16</inkml:trace>
  <inkml:trace contextRef="#ctx0" brushRef="#br0" timeOffset="37350.09">5431 9297 34 0,'-36'3'17'0,"15"8"-24"0,18-11 25 0,3 5-22 15,0 0 0-15,0-2-1 16,0-3 1-16,0 3 7 16,0-3 1-16,6 0-4 15,3 0 1-15,9 0 3 16,9-3 0-16,15 0 0 15,8 1 0-15,13-4-1 16,14 1 0-16,18-3-1 16,19-5 0-16,8-6-1 15,12-2 0-15,11 0 0 16,7-3 1-16,0-2 0 16,0-3 0-16,9 0 1 15,-7 2 0-15,1 1 0 0,-15 4 0 16,0 1-1-16,-6-8 1 15,-9 3-1-15,-18-1 0 16,-6 1-1-16,-12-1 0 16,-5 6 0-16,-13 0 1 15,-11 2-1-15,-10 6 0 16,-5 0 0-16,-12 2 0 16,-6 4 0-16,-7-1 0 0,-5 2-1 15,-3-2 0-15,-3 6 1 16,-3-1 0-16,-6 3 0 15,-6-5 1-15,0 2-2 16,3 0 0-16,0 1 0 16,0-3 1-16,0-3-1 15,-3-3 1-15,0 6-2 16,-3-9 1-16,1 4 0 16,-4 2 0-16,-3 3 0 15,0-1 0-15,3 4-1 16,3-1 0-16,3-2-1 15,6 5 1-15,9-3-1 16,6 3 1-16,3-2-2 16,9-4 0-16,8-2 0 15,4 0 1-15,-3 3 1 16,-1 2 0-16,-5 6 1 16,-6 2 0-16,-9 3 1 15,-12 6 0-15,-12 9 1 0,-18 1 1 16,-15 5-11-16,-17 14 0 15,-10-25-6-15,-11-21 1 16</inkml:trace>
  <inkml:trace contextRef="#ctx0" brushRef="#br0" timeOffset="39934.07">5371 11967 28 0,'-8'-13'14'0,"-1"23"-18"0,9-10 14 16,-3 0-11-16,0-2 0 0,-6-1 3 16,0-2 0-16,-6 2 0 15,0 1 1-15,0-1 2 16,0 0 0-16,3-2 0 16,0 0 1-16,6-1-3 15,4 1 1-15,7 0-3 16,7 0 0-16,12-3-2 15,0 0 0-15,15 2 0 16,14 1 0-16,10 5 1 16,20 3 0-16,3 2 0 15,25 3 1-15,11 3-1 16,12 2 1-16,5 13-1 16,10 9 1-16,3 4-1 15,-6 14 1-15,-3-3-1 16,-12 6 1-16,-12-3 2 15,-15-3 0-15,-18 3 1 16,-14-8 0-16,-22-5 0 0,-11-11 1 16,-15-8 1-16,-9-2 0 15,-15-9-2-15,-12-5 1 16,-12-7-3-16,-9-6 0 31,-41-19-1-31,-3 1 0 16,5 0 0-16,10 2 0 15,8 3-2-15,12-1 0 16,10 1 1-16,8 3 0 0,9-1-2 16,9 1 0-16,21 2-3 15,15 0 1-15,8 5 0 16,13 6 1-16,5 0 0 16,10 10 0-16,5-5 2 15,7 5 1-15,-10 9 0 16,-5 1 1-16,-7 7-1 15,-11 4 1-15,-18 3 0 16,-18 11 0-16,-24 0 0 16,-33 10 0-16,-23 5-4 15,-25 1 0-15,-26 5-4 16,3-8 0-16,9-8-7 16,18-14 0-16,18-17 0 15,20-22 0-15</inkml:trace>
  <inkml:trace contextRef="#ctx0" brushRef="#br0" timeOffset="40278.92">8024 12118 38 0,'-30'3'19'0,"0"34"-31"0,15-19 40 0,-15 11-28 16,-17 16 1-16,-10 24 1 15,-14 2 1-15,-4 4-3 16,-5-4 0-16,9 0-1 16,8-12 1-16,12-12-7 15,13-12 0-15,2-20-3 16,18-15 0-16</inkml:trace>
  <inkml:trace contextRef="#ctx0" brushRef="#br0" timeOffset="40445.53">8259 12205 72 0,'-84'74'36'0,"-73"125"-60"0,100-141 79 16,-20 35-77-16,-30 34 1 15,-1-14-13-15,-29-36 0 16</inkml:trace>
  <inkml:trace contextRef="#ctx0" brushRef="#br0" timeOffset="52843.88">1282 8197 13 0,'-3'-19'6'0,"-12"22"1"0,9-3 7 0,3 0-13 16,-6 0 0-16,0 0 1 15,0 0 1-15,-6 0-4 16,6 0 1-16,-6 3 2 15,3-3 0-15,-2 2 1 16,5 1 0-16,3-1-1 16,3 1 0-16,-3 0-1 15,12-3 1-15,3 2-1 16,0-2 1-16,5-5-2 16,13 0 1-16,15 2-1 15,9 1 1-15,11-6 0 16,9-6 1-16,7-4-2 15,14-3 1-15,15 2-1 16,-5 1 0-16,-1-4 0 0,0-4 1 16,-9 2-1-16,-5-2 1 15,-7 5 0-15,-12 2 0 16,-8 1-1-16,-7 2 1 16,-5 2 0-16,0 1 0 15,-4 5-1-15,-11 0 1 16,0 8-1-16,-3 0 1 15,-1 3-1-15,-8 0 0 16,9-1 0-16,-12 4 0 16,6-4 0-16,-7 1 1 0,-2 0 0 15,-3-1 1-15,3-2 0 16,-3 3 0-16,0 2-1 16,-9 3 1-16,3 0-1 15,-6 5 1-15,-6-2-2 16,3 2 1-16,3-5 0 15,-6 0 0-15,3-3 0 16,6-2 1-16,3-3-1 16,-3 2 0-16,3-2 1 15,3 0 0-15,-9 0-2 16,0 0 1-16,3 3-1 16,-3 0 1-1,-3 2-1 1,3 0 1-16,0 1-1 0,3-1 0 15,3 3 0-15,0-5 0 16,-3 2-1-16,0 3 0 16,0 2 1-16,0 4 0 15,-3-1 0-15,6 5 0 16,-6 1 0-16,3 2 1 16,3 3 0-16,2 5 0 15,1 3-2-15,0 2 1 16,0 8 0-16,0-2 0 15,0 0-1-15,0 5 1 0,-3 8-1 16,0 8 0 0,3 5 1-16,-9 2 1 0,3 1-1 15,3 5 1-15,-6 6-1 16,9 2 0-16,0 2 0 16,-6 1 0-16,6-6 0 15,-3 6 1-15,2 0-1 16,1-1 0-16,0 4 0 15,-3-9 1-15,-6 6 0 16,3-1 0-16,0 1-1 16,0-3 0-16,3 3 0 15,3-11 0-15,0 3 0 16,0-3 1-16,6 2-2 16,3 1 1-16,0-3 0 15,-7 0 0-15,1 0 0 0,-3 3 1 16,0 10-1-16,-9-5 1 15,-9 6-1-15,0-4 1 16,0 4-1-16,0 2 1 16,4 0-1-16,5 0 0 15,0-3 0-15,0 8 1 16,0-2-2-16,0 2 1 16,0 3 0-16,0-5 0 15,-9 2 0-15,0 8 1 16,0 0-1-16,-3-5 1 15,0 5-1-15,3 0 0 16,0 1 1-16,0 4 0 16,3-13-1-16,3 3 0 0,3-2-1 15,0-1 1-15,0 0 0 32,0-8 0-32,-3 6 0 0,0 0 0 0,-6-4 0 15,0 4 1-15,-5-3 0 16,-1 3 0-16,-3-1-1 15,0 9 1-15,0-1-1 16,3-7 0-16,3 0-1 16,3-3 1-16,9 5-1 15,0-5 1-15,3-8-1 16,-3-11 0-16,0-7 1 16,6-6 1-16,-12-8-1 15,3-5 1-15,0-5 0 16,-6-8 1-16,6-6-1 15,-3-5 1-15,4-2-1 16,2-6 0-16,0-2 0 16,-6-6 0-16,3 0 0 0,3 0 0 15,0-2-1-15,0 0 0 16,0-1 0-16,0 1 0 16,0 0 0-16,0-1 1 15,0-2-1-15,0 3 1 16,0 2 1-16,-9-5 0 15,-3 6 0-15,0 1 0 16,-12 1-1-16,-3 0 0 16,-14 3 0-16,-10-3 0 15,-38 0-1 1,2-8 1-16,-8-6 0 16,12 4 0-16,-1-6-1 15,1 5 1-15,0-2-1 16,-7 5 0-16,10 3-1 15,6-1 1-15,14 6-2 16,1 5 1-16,11-2-1 16,6 0 1-16,-2-1 0 15,11-2 1-15,6 0-2 16,3-3 1 0,9 1 0-1,4 2 0-15,-4-3 1 16,6 0 0-16,0-2-2 15,9-3 1-15,0-5 1 0,0-6 1 16,0-2-1 0,3-11 0-16,3-3 1 0,-6-10 1 15,0-2 0-15,0-9 0 16,-6-10-1-16,3-8 0 16,-6-11 1-16,-3-8 0 15,0-2-1-15,-3-11 0 16,3-8-1-16,-3-5 0 15,6-11-1-15,-5-7 1 16,5-9 0-16,0-2 0 16,0 0-1-16,-9-6 0 0,3 1 0 15,-3 7 1-15,0 1 0 16,3 7 1-16,-2-2-2 16,-1-6 1-16,3 3-1 15,6 5 1-15,0-7-1 16,0-1 0-16,0-2 0 15,3 5 1-15,0-2-1 16,3-4 0-16,3 9 0 16,-6-3 1-16,6 0 0 15,6 3 0-15,3 2-1 16,-3-2 0-16,6-3 0 16,6 5 1-16,6-2-2 15,-6 0 1-15,2 7 0 16,-8-4 1-16,-3 4 0 15,-3 4 0-15,-6 4-1 16,0 6 0-16,-6 8 0 16,3-3 1-16,-6 11-1 0,0 2 1 15,-3 9-1-15,9 7 1 16,-2 0-1-16,2-2 1 16,3-1-1-16,3 4 1 15,2-1-2-15,10-5 1 16,-3 0-1-16,6-3 0 15,3 1 0-15,0 2 1 16,0 13-1-16,-1-3 1 16,4 11 0-16,0 6 1 15,0 7 0-15,3 3 0 16,-9 8-1-16,-4 8 1 0,-5 5 0 16,-9 8 0-16,0 9-3 15,-9 7 0-15,3 7-5 16,-2 4 0-16,-1 10-6 15,3-10 1-15</inkml:trace>
  <inkml:trace contextRef="#ctx0" brushRef="#br0" timeOffset="54511.26">1398 9290 23 0,'-15'-3'11'0,"21"0"-9"0,3 1 12 0,6 2-15 16,14-3 1-16,19 0-1 16,12-10 0-16,32 0 1 15,18-8 1-15,30-3-1 16,12 3 0-16,8 0 0 15,7-1 1-15,-3 1 0 16,2 0 1-16,-17 2-2 16,-3 6 1-16,-24 5-7 15,-21 8 0-15</inkml:trace>
  <inkml:trace contextRef="#ctx0" brushRef="#br0" timeOffset="54992.23">1288 10425 31 0,'17'5'15'0,"76"-13"-23"16,-52 3 26-16,22-3-18 15,35-6 0-15,21-1 0 16,21-1 1-16,12 2-2 0,6-1 1 15,5 4-1-15,1 8 0 16,0-2-6-16,-15 8 0 16</inkml:trace>
  <inkml:trace contextRef="#ctx0" brushRef="#br0" timeOffset="55472.21">1127 11650 16 0,'9'0'8'0,"35"-6"-3"0,-26 1 7 15,21 0-11-15,24-9 1 16,17-7 1-16,24-2 0 16,30-4-3-16,24 1 1 15,26 4 2-15,13 9 0 16,11 5-2-16,12 8 1 15,-2 0-9-15,-16-2 1 0</inkml:trace>
  <inkml:trace contextRef="#ctx0" brushRef="#br0" timeOffset="55967.83">978 12589 16 0,'-15'13'8'0,"45"-8"-7"0,-9-5 5 0,17-5-5 16,22-5 1-16,23-6 1 15,27-6 1-15,33-7-4 16,15 6 1-16,30-1 3 16,2 5 1-16,21 1-2 15,-8-1 1-15,-10 3-5 16,-17 3 1-16,-21 0-7 15,-15 2 1-15</inkml:trace>
  <inkml:trace contextRef="#ctx0" brushRef="#br0" timeOffset="56523.72">1669 14071 41 0,'9'-11'20'0,"116"14"-28"0,-69-3 37 16,27-3-32-16,45-5 1 16,30-11-17-16,45-4 0 15,14-17 19 1,30-29 1-16</inkml:trace>
  <inkml:trace contextRef="#ctx0" brushRef="#br0" timeOffset="58399.51">22787 6300 21 0,'27'-6'10'0,"-6"6"-9"0,-15-5 11 16,6 2-10-16,-6 1 0 15,-6-3 1-15,-3 2 1 0,-3-2-5 16,-9-1 1-16,-9 1 3 16,-18 0 0-16,-8-1-1 15,-19 1 1-15,-8 0-1 16,-24 0 0-16,-12 5 0 15,-6-3 0-15,-21 3-1 16,-18 3 0-16,-3 5 0 16,-8 5 1-16,-10-3-2 15,-6 9 1-15,-2 10-1 16,-10 0 1-16,1 8-2 16,3-3 1-16,-1 11 0 15,12-7 0-15,-5 9 0 16,2 3 1-16,19 6-1 15,-10 7 1-15,15 9-1 16,13-1 1-16,-4 1-1 16,18 5 1-1,-3 57-2-15,33-20 1 16,35-11 0-16,31-2 1 16,20-6-1-16,27-10 0 15,29-6-1-15,25-5 1 16,26-8 1-16,30 3 0 15,21-8-1-15,36-3 1 16,17-7-1-16,36-4 1 16,15-7-1-16,15-8 0 15,9-9-1-15,24-9 1 0,-6-6 0 16,2-8 1-16,4-11-1 16,3-7 0-16,-6-1 0 31,-22-7 1-31,-2-9 0 0,-26 3 1 0,-16-13-1 15,-30-2 0-15,-14-14 1 16,-33-10 0-16,-21-6 0 16,-18-11 1-16,-24-4-2 15,-20-14 1-15,-25-2-1 16,-20-12 1-16,-18-9-1 16,-18 4 1-16,-20-9-2 15,-31-7 1-15,-26 9-1 16,-27 8 1-16,-30 2-1 15,-29 8 0-15,-25 11-1 16,-17 13 0-16,-3 21-4 0,-3 19 1 16,5 31-8-16,7 25 1 15,35 12-3-15,19 14 1 16</inkml:trace>
  <inkml:trace contextRef="#ctx0" brushRef="#br0" timeOffset="59261.93">23799 7022 25 0,'12'-24'12'0,"0"16"-12"0,-12 8 20 16,6 3-21-16,3 5 0 16,0 8 0-16,3 0 0 15,0 10 1-15,0 14 0 16,6 13-1-16,2 10 0 0,4 17 1 16,0 7 1-16,0 19 0 15,-3 21 0 1,-9 145 1-1,-6-10 0-15,-6 0-1 16,-6 8 1-16,-3-5-1 16,-6-1 0-16,3 14 0 15,-6-6 1-15,3 17-1 16,6 2 1-16,0-11 0 16,0 6 1-16,0 0-2 15,-8-6 1-15,-4 11 0 16,-6-10 0-16,0-11-1 15,6-3 1-15,-3-8-1 16,4-18 0 0,-16 111 1-1,15-61 1-15,15-48 2 0,12-23 0 16,6-24 0-16,6-22 0 16,6-15 0-16,2-8 1 15,1-13-3-15,-6-19 0 16,-6-14-2-16,-6-1 1 15,-3-22-5-15,-6-14 0 16,-6-9-9-16,-6-12 0 16,-15-34-5-16,-6-23 1 15</inkml:trace>
  <inkml:trace contextRef="#ctx0" brushRef="#br0" timeOffset="60171.18">18299 7533 24 0,'-12'-48'12'0,"18"14"-7"16,-6 26 12-16,0 0-16 16,0 0 1-16,-3 5-2 15,3 3 0-15,-3 3-1 16,0 2 0-16,0 8 2 15,3 11 0-15,3 0-1 16,3 16 1-16,0 10 0 16,3 19 1-16,0 13-1 0,-3 18 1 31,2 136-2-15,-2-6 1-16,0 5-1 0,-3 1 1 15,-6 15-1-15,-6 9 1 16,0 9-2-16,1 12 1 15,-1 2 0-15,3 8 0 16,3 3 0-16,0 5 0 16,-3 10 1-16,3-12 0 15,-3 2 1-15,3-3 0 16,-3-5 0-16,-3 0 0 16,0-11 0-16,0-2 1 15,-3-18-2-15,0-12 1 0,0-12-2 16,-5-17 1-1,-1 64 0 1,9-60 1-16,6-51 0 16,6-37 0-16,3-27-2 15,0-18 1-15,3-21-6 16,8-19 0-16,4-21-7 16,0-21 0-16</inkml:trace>
  <inkml:trace contextRef="#ctx0" brushRef="#br0" timeOffset="60758.37">17867 15407 39 0,'3'8'19'0,"21"0"-27"0,-15-3 31 0,9 3-23 16,8 5 1-16,13 3 0 15,9 0 1-15,11 10-2 16,4 11 0-16,17 8 2 16,15 8 0-16,13 5 0 15,14 14 0-15,17-1 0 16,10 6 0-16,24 0 0 15,12 5 0-15,11-8 0 16,9 3 0-16,16-17 1 16,2-1 0-16,12-12 0 15,15-12 1-15,12-14 0 16,21-16 0-16,8-8-2 16,22-15 1-16,5-16-2 15,1-27 1-15,-15-8-4 16,-25-3 0-16,-35-15 0 15,-41-5 1-15,-42 7-2 0,-30-8 1 16,-36 3-6-16,-42-13 0 16,-38-21-6-16,-42-9 1 15</inkml:trace>
  <inkml:trace contextRef="#ctx0" brushRef="#br0" timeOffset="62363.75">20123 8893 34 0,'-12'-27'17'0,"9"25"-21"16,0 4 18-16,-3 6-16 15,6 11 1-15,-2 4-1 16,-1 12 1-16,3 15 1 16,0 16 1-16,0 14-2 15,0 20 1-15,0 30 0 16,-3 29 1-16,-3 36 1 15,-3 30 1-15,0 21 1 16,-3 24 0-16,0 11-1 0,0 10 1 16,3 8-1-1,6 8 0-15,6-3-1 0,3 5 0 16,0 12 0-16,0-12 0 16,6-5 0-16,-3-13 1 15,3-15-2-15,0-28 1 16,-3-31-4-16,5-39 1 15,-2-38-6-15,0-34 1 0,0-35-7 16,0-37 0 0</inkml:trace>
  <inkml:trace contextRef="#ctx0" brushRef="#br0" timeOffset="63609.13">20031 8795 40 0,'-6'-19'20'0,"9"3"-29"16,-3 16 35-16,3-5-27 16,3 0 1-16,6-3-2 15,6 5 1-15,9 1 1 16,2 2 0-16,13 0 0 16,17 2 0-16,13 3 1 15,14 1 0-15,7 2 1 16,8 2 0-1,48-4 1 1,-13-6 0-16,-16-6 0 0,-16-4 0 16,-6-1 0-16,-12-7 0 15,-11 2 0-15,-13-5 1 16,-5-1-2-16,-7 1 1 16,-5 0-1-16,-3 3 1 15,-10 2-2-15,-5 5 0 16,0 6-2-16,-3 5 1 15,0 8 0-15,-1 5 0 16,1 19-2-16,-3 7 1 0,0 14 0 16,-3 13 0-16,0 16 0 15,2 16 1-15,1 16-1 16,0 16 1-16,0 23 0 16,0 11 1-16,-6 14-1 15,3 17 0-15,-1 14 1 16,-5 14 0-16,3 15 0 15,3 0 0-15,3 19 0 16,6 15 0-16,2 1-1 16,7 2 0-16,6-11 0 15,-3 4 1-15,-7-9-1 16,4-10 0-16,3-22 0 16,-4-7 0-16,1-17 0 15,-9-20 1-15,3-11-1 16,-4-11 0-16,1-28 0 15,0-12 1-15,0-20-1 16,-3-6 1-16,-4-10 0 16,-5-11 0-16,3-8 0 0,-6-5 0 15,0-11 0-15,-3-13 0 16,0-5-1-16,0-8 0 16,-3-3 0-16,0-5 0 15,0-6 0-15,-6-4 0 16,0 2 0-16,-6-6 0 15,-9-7 0-15,-9-6 1 16,-12-4-1-16,-17-1 0 16,-19 0-1-16,-29-3 0 0,-27 3 1 15,-30 3 1-15,-20 3 0 16,-19 2 1-16,-2 2-1 16,-9 1 0-16,8 5-1 15,4 0 0-15,14-5-7 16,21-1 1-16,18-9-10 15,21-22 1-15,24-24-1 16,27-21 0-16</inkml:trace>
  <inkml:trace contextRef="#ctx0" brushRef="#br0" timeOffset="64088.65">20239 9311 47 0,'-23'-16'23'0,"8"24"-28"0,12-8 47 0,-3 0-43 16,3 0 1-16,9 2-1 16,12-2 0-16,29-2 1 15,34-4 0-15,29-4-1 16,39-9 0-16,32 1-1 16,10 2 1-16,2 3-2 15,-17 10 1-15,-30 8-3 16,-18 9 0-16,-36 7-8 15,-33 11 1-15</inkml:trace>
  <inkml:trace contextRef="#ctx0" brushRef="#br0" timeOffset="64314.61">20082 10753 70 0,'26'-3'35'0,"102"3"-53"0,-71 0 70 0,26 0-54 15,16 0 0 1,17-3-9-16,12 1 1 0,14-6 5 16,4 0 1-16,6-5-14 15,-24-3 1-15</inkml:trace>
  <inkml:trace contextRef="#ctx0" brushRef="#br0" timeOffset="64571.02">19921 11610 64 0,'42'-11'32'0,"112"-12"-49"16,-70 9 62-16,35-4-46 15,41-1 0-15,40 1-8 16,26-1 1-16,-3-2 5 0,-11 3 1 16,-34-1-9-16,-26 3 0 15,-30 6-4-15,-33 2 0 16</inkml:trace>
  <inkml:trace contextRef="#ctx0" brushRef="#br0" timeOffset="64780.9">20257 12412 66 0,'63'-8'33'0,"154"5"-53"0,-134 3 70 0,36-3-60 16,39 3 0-16,15-2-12 15,14-1 1-15,-5-5 20 16,-12-5 1-16</inkml:trace>
  <inkml:trace contextRef="#ctx0" brushRef="#br0" timeOffset="64989.29">20391 13605 78 0,'149'10'39'0,"217"-10"-79"0,-226 0 81 16,83-2-66-16,24-19 0 16</inkml:trace>
  <inkml:trace contextRef="#ctx0" brushRef="#br0" timeOffset="67738.88">2070 8382 7 0,'-6'0'3'0,"18"8"8"0,-3-3 4 16,0 6-11-16,0 7 0 15,0-2 4-15,-6 13 0 16,9 11-10-16,-12 10 0 15,0 3 4-15,-15 5 1 16,6 3-9-16,-6-16 0 0</inkml:trace>
  <inkml:trace contextRef="#ctx0" brushRef="#br0" timeOffset="69045.16">21341 8811 45 0,'18'-16'22'0,"-9"16"-20"0,-9 5 22 0,-3 11-24 16,-6 16 1-16,-9 2-1 15,-6 11 0-15,0 3-8 16,3 15 1-16,15-10-5 16,6-32 1-16</inkml:trace>
  <inkml:trace contextRef="#ctx0" brushRef="#br0" timeOffset="70080.25">1835 9557 45 0,'-56'21'22'0,"47"-11"-24"16,15-10 22-16,12 0-22 0,14-2 0 16,28-11-4-16,14-14 1 15,22-2 5 1,11 0 0-16,-12 5-5 0,-12 11 1 15,-11 10 1-15,-22 6 0 16,-20 23 5-16,-9 17 0 16,-12 18 2-16,-18 7 1 15,-15 6 2-15,0 3 0 0,6-13-2 16,18-1 0-16,24-15-5 16,9-22 1-16,44-18-8 15,28-26 1-15,40-25-7 16,46-31 0-16</inkml:trace>
  <inkml:trace contextRef="#ctx0" brushRef="#br0" timeOffset="70846.12">20966 9652 55 0,'0'-58'27'0,"6"60"-33"15,-6-2 28-15,6 6-25 0,2-1 0 16,10 6-7-16,6 2 1 31,18 8 10-31,-6 3 1 16,-4-3-5-16,1 3 1 15,-12 8 3-15,-3 2 0 16,-9-5 4-16,-6 11 1 16,-9 7-1-16,-6 12 1 15,-6 7-3-15,-9 0 0 16,-3-5-1-16,10-11 0 0,11-5-1 16,15-8 0-16,17-13-1 15,43-11 0-15,29-2-7 16,45-6 1-16,33-10-8 15,-13-22 1-15</inkml:trace>
  <inkml:trace contextRef="#ctx0" brushRef="#br0" timeOffset="71703.22">1954 10763 41 0,'-68'-2'20'0,"32"-4"-18"0,27 4 21 16,-3-6-24-16,9 2 0 15,3-2-3-15,9-2 1 16,6-6 3-16,15-2 1 16,12-1-3-16,-1 0 0 15,7 4 0-15,3 9 0 16,-1 6 2-16,1 6 0 16,-7 2-1-16,-5 5 0 15,-6 3 1-15,-3 5 1 16,-7 5 0-16,-5-2 1 0,3 5-2 15,0 6 1-15,9-6-1 16,-4 0 1-16,1-5 0 16,-3-3 0-1,-9 8 0 1,-6 5 1-16,-18 6 2 16,-15 10 0-16,-18 0-4 15,-17 1 0-15,-1 12-10 16,-20-2 0-16</inkml:trace>
  <inkml:trace contextRef="#ctx0" brushRef="#br0" timeOffset="72573.71">20531 10583 45 0,'-3'-16'22'0,"33"1"-23"0,-9 15 22 16,6 5-24-16,14 11 0 0,10 5-7 15,5 5 1-15,-8 6 9 16,-6-3 1-16,-7 6-3 16,-11-9 1-16,-6-5 2 15,-3 3 1-15,3 0 3 16,3 0 0-16,2 2 1 15,7 3 0-15,0 3-4 16,0 5 0-16,-1 0-2 16,-5 5 1-16,-6-2-1 15,-15 2 0-15,-12-2 1 16,-15-5 0-16,-20 2 1 16,-37 0 1-16,-23 0-8 15,-24-6 0-15,-36-9-6 16,-11-15 0-16</inkml:trace>
  <inkml:trace contextRef="#ctx0" brushRef="#br0" timeOffset="73207.11">2309 11811 37 0,'-36'-21'18'0,"36"10"-24"0,6 9 19 0,3 4-11 15,9 9 0-15,-4 7-4 16,7 11 1-16,9 19-1 16,-3 10 1-16,-9 8-2 15,0 6 0-15,-1-11-6 16,-2-8 1-16</inkml:trace>
  <inkml:trace contextRef="#ctx0" brushRef="#br0" timeOffset="73427.02">2297 11597 30 0,'-48'37'15'0,"3"61"-15"0,31-48 26 15,2 29-25-15,-3 11 0 16,6 11 1-16,3-9 1 16,24-10-4-16,20-21 1 15,28-16-2-15,20-29 1 16,48-34-9-16,42-35 1 16</inkml:trace>
  <inkml:trace contextRef="#ctx0" brushRef="#br0" timeOffset="74075.37">21040 11581 37 0,'0'10'18'0,"3"75"-17"16,-3-56 18-16,-3 19-19 16,3 13 0-16,0 7 2 15,6 4 1-15,6-11-3 16,3-8 0-16,-6-14 2 16,0-12 0-16,0-17-9 15,-6-15 1-15,-9-27-5 16,-12-21 1-16</inkml:trace>
  <inkml:trace contextRef="#ctx0" brushRef="#br0" timeOffset="74223.46">20582 11620 57 0,'-45'51'28'0,"27"49"-43"0,30-73 58 15,21 5-49-15,32-3 1 16,31-3-19-16,38-15 0 15,5-25 25-15,1-28 0 16</inkml:trace>
  <inkml:trace contextRef="#ctx0" brushRef="#br0" timeOffset="84536.42">21805 6617 24 0,'-9'-26'12'0,"15"-1"-10"15,0 19 13-15,0-2-16 16,3-1 1-16,0 1-1 15,3-1 1-15,-3-2 0 16,0 2 0-16,-3 9 0 16,-6 4 1-16,-6 9 1 15,-9 18 0-15,-9 0 0 16,-12 24 1-16,-5 32 0 16,-19 31 1-16,-8 32-1 15,-13 19 1-15,1 23-1 16,8-18 1-16,13-13-1 15,14-27 1-15,12-23 0 0,7-24 0 16,8-22-2-16,3-34 1 16,-3-26-7-16,-6-19 0 15,6-16-6-15,-2-13 1 16,2-13-5-16,6-6 1 16</inkml:trace>
  <inkml:trace contextRef="#ctx0" brushRef="#br0" timeOffset="84747.52">20915 7377 40 0,'-24'42'20'0,"6"82"-22"16,9-76 39-16,-2 34-31 16,5 16 0-16,15 2 3 15,17-2 0-15,19-13-12 16,12-24 1-16,11-27 7 15,9-26 0-15,1-18-12 16,-4-22 0-16,7-24-9 16,-7-42 0-16</inkml:trace>
  <inkml:trace contextRef="#ctx0" brushRef="#br0" timeOffset="90167.91">18227 4016 23 0,'-9'-13'11'0,"12"13"-8"15,3 5 11-15,3 14-15 0,3 5 1 16,0 13 1-16,3 2 1 15,-3 22-2-15,-3 13 1 16,-3 3 2-16,-3-11 1 16,0-5 0-16,-3-8 0 15,0-8 0-15,-6-8 1 32,-9-21 1-32,-3-11 0 15,-3-5-2-15,0-13 0 0,-3-8 0 16,-5-11 1-16,5-5-3 15,0-8 0-15,6 5-2 16,6 3 0-16,6-2-1 16,9 2 1-16,9 0-1 15,12 2 0-15,12-2 0 16,8 3 1-16,7-3-2 16,14 5 1-16,1 19 0 15,-4 5 0-15,-2 10-1 16,-6 9 1-16,-13 5-1 15,-5 8 1-15,-18 5 1 16,-18 0 0-16,-6 11-1 16,-18-1 1-16,-18 12-3 15,-5-4 0-15,-7 3-4 16,-11-10 0-16,-13-5-5 16,4-30 0-16</inkml:trace>
  <inkml:trace contextRef="#ctx0" brushRef="#br0" timeOffset="90587.31">17956 3381 28 0,'-3'29'14'0,"30"106"-15"16,-18-90 23-16,0 16-20 15,0 29 1-15,3 3-5 16,3 2 1-16,6-13-8 15,-1-13 1-15</inkml:trace>
  <inkml:trace contextRef="#ctx0" brushRef="#br0" timeOffset="91399.81">19284 3823 23 0,'-6'-10'11'0,"-3"2"-9"0,3 8 12 16,-3 5-14-16,0-5 0 15,-3 0 0-15,0 0 1 16,-2 0-2-16,2 0 1 0,0 0 0 16,0 0 0-16,-3 5 1 15,0 6 0-15,-3 10 0 16,-6 3 1-16,-5 10 1 16,-7 9 0-16,0 7 0 15,3-5 1 1,4 2 0-1,5-10 0-15,12-13 0 16,9-13 0-16,12-16-2 16,9-11 1-16,9-11-2 15,2-7 1-15,1-3-1 16,-3-8 1-16,0 5-3 16,-4 11 1-16,-5 5 0 15,-3 11 1-15,-6 8-1 16,-3 18 0-16,-6 8-2 15,-3 14 1-15,-6 12 0 0,0 3 0 16,0-5-3-16,3-8 0 16,3-2-7-16,6-11 1 15,6-14-1-15,6-12 0 16</inkml:trace>
  <inkml:trace contextRef="#ctx0" brushRef="#br0" timeOffset="91788.35">19748 3752 29 0,'-6'-8'14'0,"6"16"-21"0,0-3 28 0,0-5-22 16,-6 0 0-16,-3 0-1 16,-5 3 1-16,-4-1 3 15,-6 9 1-15,3-6-1 16,-3 6 0 0,0 10 1-16,-2 8 1 0,2 0 0 15,3 11 1-15,3 5-3 16,3 0 1-16,3-8-1 15,9 0 1-15,6-3-2 16,9-7 1-16,6-11-4 0,12-16 1 16,9-8-4-16,2-24 1 15,7-18-6-15,8-11 1 16,4-21-3-16,-4-16 0 16</inkml:trace>
  <inkml:trace contextRef="#ctx0" brushRef="#br0" timeOffset="91953.04">20052 3170 20 0,'-15'21'10'0,"-3"48"-6"0,15-51 18 0,0 27-22 15,0 21 1-15,0 14 1 16,3 4 1 0,3 1-4-16,3 2 1 0,3 1-2 15,0-17 0-15,3-18-6 16,6-16 1-16</inkml:trace>
  <inkml:trace contextRef="#ctx0" brushRef="#br0" timeOffset="92272.45">20504 3360 35 0,'-32'37'17'0,"-34"37"-21"0,48-45 31 16,-3 1-27-16,1 4 1 15,-1 0-1-15,0 3 1 32,6-2 1-32,6-1 1 15,12-5 1-15,6-5 1 16,6-3-1-16,6-5 1 15,0 0-1-15,5-11 1 16,1 1-7-16,0-4 1 16,6 1-7-16,-1-3 0 0,7-3-6 15,3-7 0-15</inkml:trace>
  <inkml:trace contextRef="#ctx0" brushRef="#br0" timeOffset="92674.52">20873 3654 34 0,'6'5'17'0,"21"-2"-21"16,-18-3 26-16,3 2-22 15,3-2 0-15,6-5-3 16,0-8 0-16,2-8 3 16,-2-6 1-16,-3-4-1 0,-3-6 0 15,-6-1 1-15,-6 1 1 16,-3 0 1-16,-12 6 1 16,-3 2-2-1,-3 5 0-15,0 11-1 0,-3 13 1 16,-5 2-2-16,-7 19 1 15,-6 14-1-15,-2 18 0 16,5 7 1-16,6 1 0 16,9-5 0-16,9-3 1 15,12-3-2-15,12-2 0 16,12-14-6-16,9-13 1 0,3-15-6 16,8-14 1-16</inkml:trace>
  <inkml:trace contextRef="#ctx0" brushRef="#br0" timeOffset="93021.01">21433 3448 44 0,'-3'108'22'0,"-18"-18"-28"15,18-72 40-15,3 6-31 16,0 0 0-16,3-11 2 15,3-5 1-15,3-13-7 16,9-8 0-16,9-14 4 16,2-18 0-16,7-8-2 15,6 0 1-15,8 11-2 16,-5 2 1-16,-3 11-2 0,-9 13 0 16,-10 1-1-16,-8 7 0 15,-6 16-2-15,-12 7 1 16,-9 9-1-16,-9 13 1 15,-2 8-2-15,2-5 1 16,3-6-4-16,6-7 1 16,6-6-1-16,9-8 0 15,12-10-3-15,15-3 0 0</inkml:trace>
  <inkml:trace contextRef="#ctx0" brushRef="#br0" timeOffset="93382.27">22213 3442 31 0,'47'-37'15'0,"-8"-3"-23"0,-30 33 30 0,-3 7-22 16,0-6 0-16,-6 6-1 16,0-2 0-16,-6 2 1 15,-3 2 0-15,-3 14 1 16,-3 5 1-16,-3 8 0 16,1 11 0-16,-1 2 0 15,6-2 1-15,0-8 0 16,6-6 0-16,0-10 0 15,6-8 1-15,3-13-2 16,6-22 1-16,3-10 0 16,6-8 0-16,6-23-1 15,2-28 1-15,7-4-4 0,9-6 1 16,-1 3-1 0,4 10 0-16,-6 19 0 0,-7 21 0 15,-5 24-2-15,-9 24 1 16,-12 23 1-16,-12 27 1 15,-9 40-1-15,-15 13 1 16,-5 5-2-16,-4 19 1 16,-3-3-10-16,16-27 1 15</inkml:trace>
  <inkml:trace contextRef="#ctx0" brushRef="#br0" timeOffset="94491.16">10551 5808 17 0,'-30'-3'8'0,"9"6"-7"16,15-1 8-16,0 1-10 16,0-3 1-16,-3 3 1 15,-6 2 1-15,1-3 1 16,-1 1 1-16,-3-3 0 16,3 3 0-16,0-1 0 15,3 1 1-15,6 5-2 16,0 0 1-16,6 3-4 15,6-1 1-15,9 3-1 16,6 1 1-16,9 1-1 16,14-1 1-16,16 2 0 15,17-1 0-15,10-1 0 16,26-4 1-16,24-4 0 16,29-6 0-16,16-8 0 15,29-8 1-15,-2-5-1 16,11 2 1-16,-12 0-2 0,-23 1 1 15,-16 5-4-15,-26 7 1 16,-12 4-11-16,-24-14 1 16</inkml:trace>
  <inkml:trace contextRef="#ctx0" brushRef="#br0" timeOffset="95556.48">23448 2924 39 0,'0'-27'19'0,"-9"38"-20"0,0-3 19 15,-12 8-19-15,1 2 1 0,-7 6-4 16,-3 8 1-16,0-3 2 16,3 0 0-16,-2-5-2 15,2 5 0-15,3-8 2 16,0-5 1-16,3 0 2 16,1 0 0-16,2-3 2 15,3 3 0-15,3-6-1 16,6 9 0-16,9-3-3 15,9-8 1-15,6 0-5 16,3 5 1-16,-4-5-2 16,-5 0 1-16,-6 0 0 15,-12-6 0-15,-14 4 1 16,-10-4 1-16,-6 9 1 16,-6 5 1-16,1-1-6 15,-1-1 1-15</inkml:trace>
  <inkml:trace contextRef="#ctx0" brushRef="#br0" timeOffset="95755.26">23642 2680 23 0,'38'0'11'0,"-2"53"-14"0,-30-32 17 15,0 16-14-15,-6 16 1 0,-6 24-1 16,-9 5 0-16,-6-5-6 16,-3 5 0-16</inkml:trace>
  <inkml:trace contextRef="#ctx0" brushRef="#br0" timeOffset="96159.19">23332 3365 31 0,'9'-52'15'0,"68"12"-22"16,-56 29 28-16,12 1-25 16,15-6 1-16,5-3-3 15,10 3 0-15,2-2 7 16,-5-3 1-16,2-3-5 16,1 3 1-16,-4-3 3 15,-8 3 0-15,-7 8 2 0,-8 5 0 16,-9 8 0-1,-6 5 0-15,-12 11 0 0,-15 5 1 16,-15 3-1 0,-12 13 1-16,-3 3-1 0,-5-3 1 15,-7 8-1-15,9 0 1 16,10-8 0-16,5-8 0 16,6-6-1-16,15-12 0 15,18-8-2-15,6-17 0 16,17-1 0-16,13-9 0 15,0-3-3-15,-7 4 0 0,-5-1-2 16,-6 3 0-16,-12-1-2 16,-7 4 0-16,-5-3-3 15,-9-3 0-15,-3 3-1 16,-3-3 0-16</inkml:trace>
  <inkml:trace contextRef="#ctx0" brushRef="#br0" timeOffset="96592.61">24249 3297 43 0,'-6'47'21'0,"21"-2"-29"15,-9-31 44-15,3-7-33 16,6-7 1-16,-1-5-1 16,1-5 0-16,3-4-6 15,0-2 1-15,-3-7 3 16,0 2 0-16,0-1-3 15,0 1 1-15,2 3-3 16,4-4 1-16,6-1-1 16,0 7 0-16,3-8 0 15,-1 5 1-15,-5 4-1 0,-6 4 1 16,-3 6 3-16,-3-1 0 16,-3 4 2-16,-3 2 1 15,-6-8 1-15,0-5 1 16,0 2-2-16,0-7 1 15,3 2-1-15,3-6 0 0,0 4-4 16,2-3 1 0,4 5-3-16,0 8 1 0,3 8 1 15,-6 13 0-15,-6 27 1 16,-9 5 0-16,-3 16 1 16,0-3 1-16,9 5 0 15,12-12 1-15,21-14-8 16,23-21 0-16,19-16-7 15,8-29 0-15</inkml:trace>
  <inkml:trace contextRef="#ctx0" brushRef="#br0" timeOffset="98877.57">18370 5310 27 0,'-21'5'13'0,"-14"3"-13"16,20-8 14-16,-6 6-15 16,0-1 1-16,-3 3 1 15,-9 10 1-15,-8 4-1 16,-4 9 1-16,0 1 0 16,1 13 1-16,-1 0 0 15,1 0 0-15,8 0 0 16,9-5 0-16,12-3-2 15,9-8 1-15,12-8 1 16,6-10 0-16,9-14-1 16,12-16 1-16,8 4-2 0,4-9 0 15,3-5 0-15,-4-6 0 16,4-10-2-16,-6-8 0 16,-1-2 0-16,-2-1 1 15,-3 11-1-15,2-8 1 16,-2 0-1-16,-6-5 1 15,-6-5 0-15,-7 2 0 16,-5-3 0-16,-3 9 0 16,-3 15-1-16,0 11 0 15,0 18 0-15,3 19 0 32,12 64-1-32,-3 12 1 0,-3 4 1 15,0-1 0 1,-7-8 0-16,1-7 0 0,0-11-2 15,-3-6 0-15,0-18-8 16,-6-13 0-16</inkml:trace>
  <inkml:trace contextRef="#ctx0" brushRef="#br0" timeOffset="99060.46">18757 5199 35 0,'12'71'17'0,"0"43"-17"0,-9-85 26 15,-3 6-34-15,0-6 1 16,0-5-12-16,3-14 0 31</inkml:trace>
  <inkml:trace contextRef="#ctx0" brushRef="#br0" timeOffset="99491.15">18641 4765 26 0,'-42'8'13'0,"-11"61"-13"0,41-45 18 0,0 7-18 16,9 6 0-16,9-2 0 15,12 2 1-15,9-5-1 16,17-3 0-16,16-16 0 15,14-5 1-15,12 0-2 16,4 2 0-16,-7-2-1 16,-6 0 1-16,-17 6 0 15,-12 1 1-15,-13-1 2 16,-11-4 0-16,-9 3 2 16,-9 3 0-16,-6 6 1 15,-3 1 0-15,-6-2-1 16,0-5 0-16,-3 6-3 15,3-7 0-15,3-4 0 16,6 2 0-16,3 0-1 16,9-10 0-16,0-3-1 15,3-3 0-15,6 3 0 0,0-7 1 16,-6 1-2-16,-3 1 1 16,-12 5-1-16,-3 3 1 15,-6-1 0-15,-6 14 1 16,-12 11-2-16,-6 4 0 15,0-7-5-15,4-3 1 16,5-2-3-16,3-17 0 16</inkml:trace>
  <inkml:trace contextRef="#ctx0" brushRef="#br0" timeOffset="99910.4">19846 4381 30 0,'-11'11'15'0,"11"53"-17"0,6-33 27 0,-1 14-24 0,1 11 1 16,3 18 2-16,0 21 0 15,0-2-5-15,3-11 1 16,0-5 2-16,3-9 1 16,0-9-4-16,-6-14 0 15,0-14-6-15,-3-15 0 16,-3-16-4-16,-3-10 0 16</inkml:trace>
  <inkml:trace contextRef="#ctx0" brushRef="#br0" timeOffset="100137.16">20150 4747 39 0,'12'2'19'0,"-24"75"-28"16,0-51 38-16,-6 14-29 16,-8 10 0-16,-10 14-1 15,-12-3 1-15,-2 0 0 16,5-11 1-16,6-2 0 15,12-9 0-15,10-12-1 16,14-11 1-16,15-14-3 16,17-12 0-16,16-12-8 15,14-23 0-15</inkml:trace>
  <inkml:trace contextRef="#ctx0" brushRef="#br0" timeOffset="100346.47">21043 3876 34 0,'3'16'17'0,"-18"122"-18"0,3-88 26 15,-12 48-23-15,-23 39 0 16,-19 72 1-16,-14 27 1 0,0 2-5 16,11-32 0-1,7-15 3-15,8-30 1 16,6-28-7-16,10-36 0 0,5-38-7 15,15-54 0-15</inkml:trace>
  <inkml:trace contextRef="#ctx0" brushRef="#br0" timeOffset="101216.94">21323 4569 46 0,'-57'-10'23'0,"31"28"-31"0,23-15 39 16,3 2-30-16,5-5 1 15,10 0-2-15,12 0 0 16,6 3-2-16,0 2 0 16,-1 6-1-16,-5 7 1 15,-6 3-1-15,-9 3 1 0,-9 3-1 16,-6 7 1-1,-12 6 2-15,-6 10 1 16,-3-10 1-16,4 2 1 0,5-5 0 16,6 3 1-16,9-8 1 15,9-6 0-15,9-5-2 16,8-2 0-16,7-6-3 16,3-8 1-16,-1-5-5 15,1-5 1-15,3-8-4 16,6-16 0-16,2-3-7 15,4-21 0-15</inkml:trace>
  <inkml:trace contextRef="#ctx0" brushRef="#br0" timeOffset="101639.24">21987 4162 37 0,'-3'8'18'0,"-9"24"-25"0,15-17 30 16,0 9-24-16,3 11 1 15,6 18-1-15,5 2 1 16,-2 3 1-16,0-2 0 16,0-8 0-16,0-9 1 15,-3-12 2-15,-3-9 1 16,0-18-1-16,-6-13 1 15,-3-8-1-15,0-14 0 0,0-10-1 16,6-7 1 0,3-1-5-16,5-3 0 0,4 6 0 15,3 10 1-15,0 6-3 16,-3 7 1-16,-3 17-2 16,-6 12 1-16,-6 14 1 15,-9 19 0-15,-12 4 1 16,-3 14 0-1,3 0 1-15,6-3 1 0,3-13 0 16,9 3 0-16,3-11-5 16,9-8 0-16,12-18-7 15,6-6 0-15</inkml:trace>
  <inkml:trace contextRef="#ctx0" brushRef="#br0" timeOffset="102018.33">22725 4210 27 0,'-9'13'13'0,"-3"21"-12"0,6-21 17 15,-3 14-18-15,-3 7 1 16,-6 16-1-16,0 3 1 16,-2 0 0-16,-1 0 0 15,6-8 3-15,3-13 0 16,3-6 2-16,3-2 0 0,0-16 1 15,3-16 0-15,6-10-1 16,6-27 0-16,12-11-2 16,12-13 0-16,5-7-3 15,4-14 1-15,9-6-2 16,2 12 0-16,-8 7-1 16,-6 24 0-16,-13 6-3 15,-5 20 1-15,-6 22-1 16,-6 18 1-16,-9 24-1 15,-12 24 1 1,-18 74-8 0,4-6 0-16,-7-23-1 15,-3-18 1-15</inkml:trace>
  <inkml:trace contextRef="#ctx0" brushRef="#br0" timeOffset="102169.32">22034 4948 56 0,'66'-45'28'0,"160"16"-43"0,-152 7 56 15,45-4-54-15,30 2 1 16,12-5-15-16,-15-29 0 16</inkml:trace>
  <inkml:trace contextRef="#ctx0" brushRef="#br0" timeOffset="124041.86">2749 9750 10 0,'-15'8'5'0,"15"-11"-4"0,0-2 5 16,6 0-6-16,3-3 1 16,0 0-2-16,0 0 0 15,0 0 0-15,0-3 0 16,0 3-2-16,0-8 1 16</inkml:trace>
  <inkml:trace contextRef="#ctx0" brushRef="#br0" timeOffset="127926.96">3395 9009 22 0,'-15'-24'11'0,"18"3"-14"0,-3 21 24 0,0-11-21 15,0 1 0 1,0-6 0-16,-3 0 0 0,-6 3 1 16,-6 2 0-16,-8 3 1 15,-13 0 0-15,-15 3-1 16,-14 8 1-16,-13 2-1 15,-23 14 1-15,-9-1-3 16,-12 6 1-16,-15 8-2 16,-3 5 1-16,-3 8 0 15,0 5 0-15,9 3 0 16,3 0 0-16,9 2 1 16,3-2 0-16,9 6-1 15,21-4 1-15,17 3-1 16,22 6 1-16,8-6-1 15,9 3 1-15,19-6-1 16,20 9 0-16,20-6 1 16,22 0 0-16,20-2 0 15,28-3 1-15,29-6 1 0,24-25 1 16,11-20 0-16,25-15 1 16,17-24 0-16,7-19 0 15,2-15 0-15,-9-16 1 16,-2-11-1-16,-25 0 0 15,-23 0 0-15,-33 0 0 16,-27 8 0-16,-23 5 0 16,-21 14-2-16,-31 10 1 15,-31 11-4-15,-49 13 0 16,-35 13-5-16,-45 19 0 0,-39 29-9 16,-23 28 1-16</inkml:trace>
  <inkml:trace contextRef="#ctx0" brushRef="#br0" timeOffset="128541.9">3231 10287 42 0,'-68'-40'21'0,"-10"11"-33"0,58 21 35 16,-19-5-36-16,-12-8 1 16,-20 2-6-16,-4 6 0 15,-14 3 40 1,18 15-22 0,-93 19-3-16,-44 15 1 0,32 4 5 15,18 2 0-15,36 5 2 16,15 3 1-16,24 10-5 15,26 11 0-15,21 0-2 16,19 16 1-16,26 6 0 16,14 2 1-16,19-8 2 15,21-14 0-15,26-12 0 16,-6-17 0-16,18-15 1 16,10-8 1-16,14-29 0 15,-6-24 1-15,15-27-2 16,11-15 1-16,4-33-2 15,-12-9 1-15,-21-1-2 16,-26 3 0-16,-28 0-3 16,-23 10 0-16,-36 11-2 15,-30 16 0-15,-33 24-3 16,-29 21 0-16,-24 31-6 16,-30 27 0-16</inkml:trace>
  <inkml:trace contextRef="#ctx0" brushRef="#br0" timeOffset="129035.59">3383 11401 37 0,'42'-19'18'0,"-24"-18"-23"0,-12 32 29 0,0-11-28 15,-3-2 0-15,-6-4-3 16,0 4 1-16,-27-9 8 16,-21 1 0-16,-20 8-5 15,-16 2 1-15,-14 10 1 16,-18 9 1-16,-6 10 1 15,-9 14 0-15,-3-1 0 16,3 19 0-16,3 11-2 16,3 10 0-16,9 5 0 15,18 14 0-15,18 2 1 16,17 22 1-16,19 4 1 16,20 1 1-16,27 0 1 0,33-8 0 15,32-19 2 1,12-23 0-16,22-22 0 0,14-31 0 15,-3-30-1-15,21-36 0 32,36-152-5-32,-48 11 0 15,-45 19-8-15,-41 0 1 16,-33 7-7-16,-15 17 1 16</inkml:trace>
  <inkml:trace contextRef="#ctx0" brushRef="#br0" timeOffset="132115.71">5523 8424 26 0,'0'29'13'0,"-24"-10"-11"0,18-14 13 16,1-2-18-16,-1 2 0 15,3 0-7-15,3 1 1 16,3-1 8-16,6 0 1 0</inkml:trace>
  <inkml:trace contextRef="#ctx0" brushRef="#br0" timeOffset="132490">5199 9266 45 0,'-45'-21'22'0,"27"21"-42"0,18 2 49 16,-6 6-48-16,3 5 1 0</inkml:trace>
  <inkml:trace contextRef="#ctx0" brushRef="#br0" timeOffset="132747.61">5541 10724 34 0,'-42'0'17'0,"72"-32"-59"16,-21-3 35-16</inkml:trace>
  <inkml:trace contextRef="#ctx0" brushRef="#br0" timeOffset="133932.96">10321 7837 25 0,'6'-11'12'0,"9"14"-19"15,-15-3 25-15,0-5-23 0,-3-1 1 16,-3-2 3-16,0-7 1 15,-5-1 4-15,-10 3 0 16,-12-6-2-16,-15 3 0 16,-2 3 2-16,-19 5 1 15,-2 3-3-15,-15 5 1 16,-4 2-3-16,-5 6 1 0,-3 0-1 16,2 5 1-16,1 9-2 15,9 1 1-15,6 1-1 16,8 0 1-16,10 2-1 15,5 1 0-15,12 2 0 16,16-3 0-16,14-4 1 16,15 1 0-16,12-1 1 15,20 1 1-15,28-1-1 16,11-4 1-16,19-7 0 16,26-9 0-16,3-4 0 15,0-9 0-15,9-7 0 16,-12-6 0-16,-12-11 0 15,-15 1 1-15,-14-8 1 16,-13-3 0-16,-17 2-1 16,-24 6 1-16,-18 0-3 15,-33 8 0-15,-29 11-4 16,-34 7 0-16,-32 11-4 16,-12 8 1-16,-12 16-7 0,1 18 0 15</inkml:trace>
  <inkml:trace contextRef="#ctx0" brushRef="#br0" timeOffset="134531.45">10280 8625 35 0,'6'-13'17'0,"0"0"-23"15,-6 13 28-15,0-3-29 16,-3-2 1-16,-3-3 0 16,-9-3 0-16,-6-2 11 15,-15 0 1-15,-5 0-5 16,-16 0 0-16,-5-9 3 16,-7 7 0-16,-11 1 0 0,2 6 0 15,1 8-3 1,-9 8 1-16,8-2-3 0,-2 9 0 15,-3 15 0-15,8-1 0 16,7 8 0-16,8 5 0 16,13 6 0-16,14-1 1 15,18 6 1-15,15-10 1 16,27-6-1-16,23-6 1 0,25-7 1 16,14-13 0-1,12-9 0-15,6-17 1 0,1-17-1 16,8-21 0-16,-6-11 0 15,-18 6 1-15,-15-3-3 16,-20 6 1-16,-15 7-6 16,-27 3 1-16,-30 16-7 15,-27 13 1-15,-32 13-5 16,-16 11 1-16</inkml:trace>
  <inkml:trace contextRef="#ctx0" brushRef="#br0" timeOffset="134998.58">10182 9419 39 0,'9'-26'19'0,"-15"-22"-25"0,0 37 36 16,-9 4-32-16,-15-1 0 16,-6 2-2-16,-8 6 0 15,-13 3 5-15,-11 8 0 0,-13 10-3 16,-8 3 0-16,-6 5 1 15,-7 8 1 1,1 2 1-16,18 4 0 0,17-1 0 16,16-5 0-16,23-3 1 15,24 1 0-15,24-3 0 16,27-6 1-16,26-7-1 16,27-9 0-16,21-10 0 15,6-13 0-15,3-16-1 16,-24-6 0-16,-17-10-2 15,-25-7 0-15,-29-12-7 16,-36-5 1 0,-42-7-5-16,-35-4 1 0</inkml:trace>
  <inkml:trace contextRef="#ctx0" brushRef="#br0" timeOffset="140882.73">2901 11872 10 0,'-9'-13'5'0,"-3"-1"-13"0,9 9 6 15,-3 0 13-15,-6 0 0 16,-6 2 7-16,-11 3 1 16,-4 3-24-16,3 2 1 15,-3 0 14-15,7 3 1 16,5 3-7-16,3-1 1 16,9 1-5-16,6-1 1 0,12-4-1 15,18-6 0-15,5-11 0 16,13-5 1-1,12-2 1-15,5-6 1 0,13-3 0 16,8-4 0-16,9 7-1 16,3 3 1-16,4 2-2 15,8 3 1-15,-3 6-2 16,0-1 1-16,-3 3-1 16,10 0 1-16,8-5 0 15,-9 0 0-15,9-8 0 16,6-3 0-16,-9 3 0 15,-9 2 0-15,-15-2 0 16,-5 5 0-16,-22 3 0 16,-5 5 1-16,-10 5-1 15,-5 1 0-15,-9 7 0 16,-7 0 1-16,-2 11-2 16,-9 0 1-16,-6 2-1 15,-6-4 1-15,-6-1 0 16,-6 0 0-16,-3-2 0 0,-3-6 0 15,-3-2-5-15,0-3 1 16,0-6-9-16,1-2 1 16,-1-10-6-16,3-9 1 15</inkml:trace>
  <inkml:trace contextRef="#ctx0" brushRef="#br0" timeOffset="144229.07">8351 15002 36 0,'-9'-3'18'0,"12"1"-26"16,3 2 19-16,0 0-11 15,0 5 1-15,0 3 4 16,0 5 0-16,3 27-5 16,0 29 1-16,9 28 3 15,8 57 0-15,13 50 0 16,3 50 0-16,2 29-3 16,-2-3 1-16,-6-18 0 15,-12-18 0-15,-10-25 0 16,-8-36 1-16,-6-33-6 15,-3-38 0-15,-6-52-8 16,-14-57 0-16</inkml:trace>
  <inkml:trace contextRef="#ctx0" brushRef="#br0" timeOffset="145372.58">8363 14999 41 0,'-18'-10'20'0,"33"2"-26"0,0 5 28 16,26-2-24-16,34-3 1 16,38 0-1-16,42-5 1 15,41-3 2-15,39 3 1 0,42-9-2 16,12 1 1-16,15 3 2 16,5-1 1-16,-17 1 2 15,-15 7 0-15,-21-2 1 16,-12 5 1-16,-42-3 1 15,-29 1 1-15,-21-3-1 16,-24-3 1-16,-21-3-4 16,-18 1 0-16,-21 2-1 15,-17 2 0-15,-12 4-3 16,-9-1 1-16,-10 6-3 16,-5 5 1-16,-6 11-2 15,-3 10 1-15,-3 26-2 16,3 27 1-16,6 30-1 15,3 31 0-15,3 31 1 16,8 35 1-16,-2 19 0 16,6 5 0-16,0 5 0 15,-3-13 1-15,-10-5 0 16,1-6 0-16,0-26 0 16,3-16 0-16,0-29-1 0,-3-19 1 15,-3-15-1-15,-3-19 0 16,-1-11 0-16,-2-4 1 15,-3-15-1-15,0-12 1 16,-6-5-1-16,-6-6 0 16,-6-3 0-16,-5 1 0 15,-13-6-1-15,-12 0 0 0,-14 0 1 16,-25 0 0-16,-14 0 1 16,-12 3 0-16,-30-3-1 15,-12-2 0-15,-21 2 1 16,-17-5 0-16,-27-3-1 15,-16-13 0-15,-20-5-1 16,-15-8 0-16,0-9-1 16,-5-9 1-16,5 2-2 15,6 7 1-15,0 7-1 16,15 4 1-16,17 3 1 16,7 0 0-16,30 11 0 15,32-1 1-15,18 6 0 16,21 0 0-16,24 0-4 15,23 0 1-15,22-3-8 16,35 1 1-16,33-9-8 16,20-21 0-16</inkml:trace>
  <inkml:trace contextRef="#ctx0" brushRef="#br0" timeOffset="146631.37">9167 14105 37 0,'-12'-16'18'0,"12"11"-17"0,3 5 20 15,3-3-23-15,6 0 0 0,-1 3 1 16,1-2 0-1,0-1 3-15,0 3 1 0,0 3-1 16,-3-1 0-16,3 6 3 16,-3 0 0-16,-3 0-1 15,0 3 1-15,-6 5-1 16,0 2 0-16,-3-2 0 16,-3 0 1-16,0-5 0 15,-3-6 1-15,0-5 0 16,0-8 0-16,0-3-1 15,0-5 1-15,0 3-3 16,0-3 1-16,3-5-3 16,3 0 0-16,0 0-1 15,0 0 1-15,3 2-2 16,3 3 1 0,9 0-1-1,0 6 0-15,3 2-1 0,0 3 1 16,3 10-3-16,3 11 0 15,0 13 0 1,5 16 1-16,-2 13 0 0,-6 16 0 16,0 6 1-16,-6-1 1 15,-6-5 3-15,-6-8 1 16,0-8 0-16,-3-13 1 16,-3-13 1-16,3-13 1 15,-6-19 0-15,-3-14 1 0,-3-15-2 16,0-16 0-16,0-18-3 15,3-17 0-15,3 4-2 16,9-1 0-16,9 3-3 16,3 8 1-16,9 10-4 15,6 9 1-15,6 10 0 16,5 15 0 15,46 25 0-31,-4 5 0 0,-8 3 1 16,-1-1 1-16,-12-5 1 15,4-5 1-15,5-8 2 16,4-10 0-16,2-6 1 16,10-10 1-16,-7-11-1 15,3-3 0-15,-2 8-1 16,-10 11 0-16,-8 6-2 16,-7 7 0-16,-14 18 0 15,-9 25 1-15,-6 20 0 16,-6 25 1-16,-7 2 0 0,-5 5 0 15,-3 14-3-15,-6-11 0 16,0-11-11-16,-6-15 0 16,-2-30-4-16,-4-36 0 15</inkml:trace>
  <inkml:trace contextRef="#ctx0" brushRef="#br0" timeOffset="147217.57">11229 14526 81 0,'-35'66'40'0,"20"-45"-57"15,12-16 79-15,0-2-61 16,-3-8 1-16,0-3-1 16,-3-16 0-16,3-21-2 15,3-8 1-15,6-16 0 16,9 0 0-16,0-2-2 15,9 2 0-15,8 8-1 16,4 8 1-16,0 14-2 0,3 4 0 16,2 14-1-16,10 8 1 15,3 10 0-15,-4 3 0 16,1 3 0-16,2 2 1 16,-2 0 2-16,-3 1 0 15,-4-4 1-15,1-7 1 0,3-11 0 16,11-16 0-16,1-7 0 15,-4-14 0-15,7 3-1 16,-1-3 0-16,-2 13-2 16,-6 16 1-16,-4 16 0 15,-2 19 0-15,-12 21 1 16,-13 23 0-16,-11 19 1 16,-9 3 0-16,-6 2-5 15,-3 3 0-15,-5 0-9 16,-7-31 1-16,0-35-5 15,9-46 1-15</inkml:trace>
  <inkml:trace contextRef="#ctx0" brushRef="#br0" timeOffset="203471.95">9530 15671 23 0,'3'16'11'0,"-3"29"-4"0,3-18 12 15,0 23-17-15,0 27 0 16,3 23 2-16,-3 14 0 16,-3 13-5-16,3 3 1 0,-6-6 3 15,0-10 0-15,3-14-5 16,0-18 0-16,0-16-8 15,8-31 1-15</inkml:trace>
  <inkml:trace contextRef="#ctx0" brushRef="#br0" timeOffset="204163.44">9434 15642 14 0,'3'-10'7'0,"21"-30"-5"0,-15 29 1 16,6 1 2-16,-3-4 0 16,3 4 6-16,0 5 0 15,3-1-13-15,5 1 0 0,7 2 9 16,9 1 1-16,3-1-4 15,5 0 1-15,10-4-4 16,-10 1 1-16,1 1-1 16,0-3 0-16,-1 3 0 15,-2-1 1-15,0-2 0 16,-7 3 1-16,-2 5 2 16,-3-2 0-16,-10 2 0 15,-2 7 1-15,-3 4-2 16,-3 5 1-16,0 13-2 15,-3 8 0-15,3 8-3 16,-3 8 1-16,5 10-2 16,-2 4 0-16,0 4 0 15,0 0 0-15,0 6-1 16,0 3 1-16,0-4-1 16,-3-2 1-16,-3 8 0 15,0-7 1-15,-1-4 0 16,-5-2 1-16,-8 2 0 15,-10-2 1-15,-12-8 1 0,-21 0 1 16,-29 2-2-16,-27-5 0 16,-45-13-4-16,-9-10 0 15,-12-9-11-15,19-26 1 16,14-26-6-16,30-19 1 16</inkml:trace>
  <inkml:trace contextRef="#ctx0" brushRef="#br0" timeOffset="207315.8">9342 15356 25 0,'-12'27'12'0,"12"-11"-12"16,0-14 13-16,0-2-13 15,0 3 0-15,0-3 2 16,-3 0 0-16,0 0 0 16,-3-5 0-16,-6-1 2 15,-2-1 1-15,-4-4-2 16,0-2 1-16,3-3-2 15,-3-5 1-15,3-1-2 16,6-1 0-16,3-6-2 16,6-8 1-16,9 2 0 0,6-2 1 15,6-3-1-15,3 3 1 16,9-5-2-16,5 5 1 16,-2 5 0-16,0 3 0 15,2 5-1-15,1 8 1 16,0 14 0-16,-1 4 0 15,-5 9 2-15,-6 8 0 16,-12 7 1-16,-9-5 0 16,-15 6 0-16,-9-1 1 15,-6 1-3-15,-11-1 0 0,-7-10-5 16,-12-11 0-16,-14-7-6 16,-1-4 0-16,1 4-4 15,5-17 1-15</inkml:trace>
  <inkml:trace contextRef="#ctx0" brushRef="#br0" timeOffset="208336.61">9905 14867 19 0,'-3'3'9'0,"0"7"-5"16,3-2 13-16,-3 5-12 15,-3 6 1-15,3 5 2 16,-3 2 0-16,3 6-12 0,0 8 1 16,3-1 4-16,0-4 0 15,3-1-8-15,0 0 1 16,0-4-4-16,0-15 0 15</inkml:trace>
  <inkml:trace contextRef="#ctx0" brushRef="#br0" timeOffset="208592.72">10122 14907 42 0,'-3'13'21'16,"3"3"-33"-16,6-3 43 0,6 8-34 15,6 0 1-15,6 11-1 16,-1 8 1-16,-2-3 3 16,-6-8 1-16,0 0-4 15,-3 0 0-15,-3-5-3 16,0-6 1-16,-6-4-5 15,-3-14 0-15</inkml:trace>
  <inkml:trace contextRef="#ctx0" brushRef="#br0" timeOffset="208848.13">10119 14888 51 0,'0'3'25'0,"63"2"-44"0,-37 0 52 16,22 1-41-16,17 4 1 16,13 6-9-16,-1 11 0 15,-2-4 22-15,-13 4 0 16,-8 2-8-16,-16 5 0 16,-14-2 5-16,-18-3 1 15,-21 3 2-15,-29-3 1 0,-25-3-11 16,-35-7 1-16,-21-16-6 15,-18-14 0-15</inkml:trace>
  <inkml:trace contextRef="#ctx0" brushRef="#br0" timeOffset="210392.72">11203 14727 22 0,'0'-8'11'0,"11"-19"-24"0,-2 19 11 16,3-2 0-16,-3 2 1 16,0 0 6-16,-3 3 1 15,-6 5-4-15,-3 5 1 16,0 11 2-16,-3 13 1 16,-3 21-1-16,3 19 0 15,0 8-2-15,-3 5 1 0,-2 10-1 16,-4-2 1-16,-3-10-1 15,-3-1 0-15,0-8-1 16,-3-7 1-16,0-8-7 16,4-17 0-16,2-4-6 15,3-9 0-15</inkml:trace>
  <inkml:trace contextRef="#ctx0" brushRef="#br0" timeOffset="211547.73">11527 15052 21 0,'-3'13'10'16,"0"3"-7"-16,3-3 13 0,-3 9-15 16,-3 4 1-16,-3 6 3 15,0-3 0-15,0 0-5 16,3-5 1-16,0-6 2 15,0-2 1-15,1-8-2 16,-1-5 0-16,0-11-2 16,-3-3 0-16,3-7-3 15,3-9 1-15,6-4-1 16,3-1 1-16,6-5-1 16,5-3 1-16,4 3 0 15,6-3 0-15,3 6 2 16,0 0 0-16,2 4 0 15,-2 7 1-15,-3 4 1 16,-3 6 0-16,0 2 0 0,-7 6 0 16,1 0 0-16,0 5 0 15,0-6 1-15,-3 6 0 16,-3 3-2-16,0 5 1 16,0 5-1-16,2 6 0 15,-5 13 0-15,-3 5 1 16,0 10 0-16,-3 3 0 15,0 17 1-15,0-7 0 16,-3-1 0-16,0-1 0 0,0-5-2 16,0-13 1-16,0-6-5 15,-3-5 1-15,0-8-7 16,0-8 1-16,-6-7-6 16,-9-17 1-16</inkml:trace>
  <inkml:trace contextRef="#ctx0" brushRef="#br0" timeOffset="211699.2">11637 15079 51 0,'18'2'25'0,"-6"-4"-48"15,6 2 50-15,14 0-47 16,10-3 0-16</inkml:trace>
  <inkml:trace contextRef="#ctx0" brushRef="#br0" timeOffset="213095.55">11366 14960 30 0,'-21'-8'15'0,"4"0"-28"0,17 5 31 15,3 0-21-15,2 1 1 16,7-1-1-16,0 6 1 15,0 7 4-15,3 11 1 16,0 9-1-16,0 9 1 16,3 9 2-16,-6-8 1 15,-3-3 1-15,-1 0 0 16,-2-8 0-16,0-8 1 0,-3-13-3 16,0-16 0-16,3-21-4 15,3-16 0-15,0-13-6 16,0-19 1-16,-3-2-10 15,-6-1 1-15</inkml:trace>
  <inkml:trace contextRef="#ctx0" brushRef="#br0" timeOffset="-213728.67">22516 12689 27 0,'-6'-18'13'0,"-5"-14"-23"0,2 22 14 15,-6-4-4 1,-6-9 1-16,-3 1 9 0,-9-9 0 15,-5 1-8-15,-10 4 0 16,-3 0 6-16,-17-1 1 16,-6 3-2-16,-22 3 1 15,-14 5-6-15,-9 6 1 16,-24 7-3-16,-14 8 0 16,-13 9-1-16,-18 4 0 15,-8 14 1-15,-12 5 1 0,-4 8-1 16,-5 10 1-16,12 1-1 15,2 10 1-15,16 6 0 16,20 2 0-16,9 2 0 16,24-4 0-16,21 5-1 15,21-6 1-15,17 3-1 16,31-3 1-16,20 4-2 16,24-9 0-16,30-8 1 15,20-3 1-15,25-2-1 16,29-8 0-16,21-10 1 15,18-9 0-15,23-5 1 16,13-10 0-16,20-11-1 16,10-8 0-16,17-5 0 15,6 0 0-15,3-11-1 16,-5-5 1-16,-7-6-1 16,-24-2 0-16,-2-10 0 15,-34 4 0-15,-11-4 0 0,-27-6 1 31,15-32 0-31,-33 11 0 16,-20 0-1-16,-31 2 1 16,-17-4-1-16,-24 15 1 15,-21-8-1-15,-15 3 1 16,-21 2-1-16,-8-2 1 16,-28 11-1-16,-5 2 0 15,-15 0 0-15,-15 11 1 0,-12 7-2 16,-6 6 1-16,-18 8-2 15,-12 13 1-15,0 11 0 16,-11 10 1-16,-10 11-2 16,-17 7 0-16,-7 9 1 15,-8 10 0-15,3 3 0 16,-4 11 0-16,10 2 0 16,14 0 1-16,10 3-2 15,17 2 1-15,21-7-2 16,21-3 0-16,21 5-2 15,24-11 1-15,20 1 0 16,24-3 0-16,21 0 3 16,24-6 0-16,18 1 1 15,30 2 0-15,17-7 1 16,21-1 1-16,33-2 0 16,18-3 1-16,18-8-2 15,23-5 1-15,16-11-1 16,11-8 1-16,21-10 0 15,6-3 0-15,9-19-2 0,0-4 1 16,-3-6 0-16,-18-16 1 16,-14 0 0-16,-22-11 0 15,-20-4-2-15,-21-12 1 16,-25 1 0-16,-22-3 0 16,-28-8-1-1,-26 5 1-15,-25-5-3 0,-32-8 0 16,-26 8 0-16,-37 0 0 15,-44 11 1-15,-42 10 0 16,-44 14-3-16,-45 18 1 0,-27 18-7 16,-33 11 0-16,9 8-1 15,7-16 0-15</inkml:trace>
  <inkml:trace contextRef="#ctx0" brushRef="#br0" timeOffset="-194918.19">9119 10858 25 0,'-3'6'12'0,"30"39"-13"0,-12-27 12 0,5 25-11 16,4 15 0-16,0 19 1 15,-3 13 1-15,-6 18 0 16,-6-2 0-16,0-16 1 16,0 2 0-16,-3-12-1 15,0-17 0-15,-4-10-9 16,-2-16 1-16</inkml:trace>
  <inkml:trace contextRef="#ctx0" brushRef="#br0" timeOffset="-193732.55">9146 10996 30 0,'-48'-3'15'0,"30"-5"-19"0,15 3 21 0,3 0-20 16,0 0 1-16,3-1-1 16,6-4 0-16,12-1 5 15,18-2 0-15,5 2-1 16,28 1 1-16,17-3 1 16,21 2 1-16,21 3 0 15,30 0 0-15,9 3-1 16,-4-3 1-16,1 3-2 15,-6-6 0-15,-12-2 0 16,-4-3 1-16,-17 0 1 16,-9-5 0-16,-11 5 0 0,-19 3 0 15,-15 2 0-15,-8 6 0 16,-10 2-2-16,-8 6 1 16,-6 2-4-16,-10 14 1 15,-2 4-1 1,-3 22 1-16,0 11-1 0,-3 10 1 15,-1 6 0-15,1 4 0 16,3 6 1-16,-6 6 1 16,3 2 0-16,2-3 0 15,-2-10-1-15,-3-16 0 0,0 18 0 16,3-13 0-16,-1 0 0 16,7-13 0-16,0-3-1 15,3-7 0-15,0-6 1 16,-4-8 1-16,1-5-1 15,-6-3 0-15,-3-8 0 16,-6-5 1-16,-4 0 1 16,-5-3 1-16,-6-2-2 15,-11 0 0-15,-16-1-2 16,-15 3 0-16,-12 3-1 16,-17 0 1-16,-24 8-3 15,-12 3 1-15,-18 7-1 16,-27-5 1-16,-3 6 0 15,0 5 1-15,0 2 0 16,1 0 1-16,11-2-1 16,-6 0 1-16,18 2 0 15,3-5 0-15,9-2 0 16,9-9 1-16,9 1 0 0,14-3 0 16,7-6-1-16,3-7 1 15,8-3 0-15,16 0 0 16,5-3-1-16,6 1 1 15,9-4-1-15,4 1 0 32,5-11 0-32,3 6 0 15,6-1-1-15,6-5 1 0,3 3 0 16,6 2 1-16,3-7-1 16,3-9 0-16,0-4 1 15,-3-6 1 1,-6-19 0-16,-3-10 1 0,-9-3-2 15,-11-13 1-15,-1-5-3 16,-3-1 0-16,3-2-7 16,3 3 0-16,18 2-8 15,6-10 0-15</inkml:trace>
  <inkml:trace contextRef="#ctx0" brushRef="#br0" timeOffset="-185728.35">19811 12877 9 0,'12'3'4'0,"-6"-8"-11"0,-6 5 4 0</inkml:trace>
  <inkml:trace contextRef="#ctx0" brushRef="#br0" timeOffset="-184634.43">19835 12877 26 0,'0'6'13'0,"3"-9"-17"16,-3 3 25-16,3 3-18 15,-3-3 1-15,3 2-1 16,-3 3 1-16,0-2-6 16,0 0 0-1,5-1 4 1,1 1 1-16,0 2-2 16,0-5 1-16,0 3 0 15,0-3 1-15,0 5-1 16,3-2 1-16,-3-3-2 15,-3 0 1-15,0 0-1 0,0 3 0 16,-3-3-1-16,0 0 0 16,3 2 0-16,-3-2 0 15,0 0 0-15,0-2 1 16,0-4 0-16,-3 4 0 16,0-4 0-16,0 1 0 0,-3 0-1 15,0 2 1-15,-3-2-1 16,3 0 1-1,0-3-1-15,-3 0 1 16,0 0-2-16,-2 0 1 0,-1-3 1 16,-3 1 0-16,0-4 0 15,3 1 1-15,-6-3-1 16,-6 0 1-16,-5 1-1 16,2 1 1-16,-3-4-2 15,-3-6 1-15,-8 3 0 16,-4-8 0-16,-6 2-1 15,-2-4 1-15,-4-4 0 16,1 1 1-16,-1-1-1 16,-8 1 0-16,-10 0 0 15,1-4 0-15,-10 9-1 16,7 0 0-16,-9-2 0 16,-4-4 1-16,-2 3-1 15,0 1 0-15,3-4 0 16,-7 1 1-16,-5-3-1 0,-3 2 1 15,6 1-2-15,-7 0 1 16,-8-3 1 0,-3 0 0-16,9 5-1 0,-6-8 0 15,-3-2 1-15,-9-3 0 16,15-3 0-16,-12-5 1 16,-3 6-1-16,-3-6 0 15,9-8 0-15,-12 8 0 16,-6 0 0-16,6 0 0 15,-9-8-1-15,-9 0 1 0,9 1-1 16,-18-1 0-16,1 0 0 16,2 11 1-16,-12-3-1 15,6 8 0 1,4 5-1-16,-7 8 1 0,0 6 0 16,-2 5 0-16,-1 7-1 15,6 6 1-15,-3 8-1 16,7 8 0-16,5 6 1 15,-3 1 0-15,9 12-1 16,-3 7 1-16,19 3 0 16,-1-2 0-16,8 10 0 15,4 2 1-15,12 1-2 16,9-3 1-16,3 0 0 16,0-11 0-16,14 1 1 15,10-4 1-15,8-1-2 16,7-1 1-16,5-5-1 15,9-3 1-15,4-5 1 0,8-3 1 16,6-3-2-16,3-2 0 16,3-2 0-16,4-4 1 15,-1 1 0-15,3-3 0 16,-3 0-3-16,3 0 1 16,-3-3-5-16,-3-2 1 15,-3 0-10-15,-5-3 1 16,2-3-5-16,0-15 0 15,15-11 0-15,6-8 0 0</inkml:trace>
  <inkml:trace contextRef="#ctx0" brushRef="#br0" timeOffset="-184317.12">11709 10917 29 0,'3'0'14'0,"11"13"-28"15,-11-10 31-15,0-1-22 16,-3 4 0-16,-6 1 7 16,0 4 1-16,-5 8 3 15,-10 7 0-15,-12 11 1 16,-6 3 0-16,-2 7 3 0,2-4 1 15,9 4-4-15,6 4 0 16,12-4-3-16,15-4 0 16,21-6-3-16,15-3 1 15,23-10-4-15,22-11 1 16,20-5-7 0,18-5 0-16,3-11-6 0,-15-16 0 15</inkml:trace>
  <inkml:trace contextRef="#ctx0" brushRef="#br0" timeOffset="-183417.06">11432 11356 30 0,'32'-29'15'0,"82"21"-12"0,-79 8 19 16,16 8-22-16,14 13 1 0,10 13-1 15,-1 17 1-15,-8 12 0 16,-10 3 1-16,-5 3-1 16,-6-3 1-16,-10-8-6 15,-5 1 1-15,-12-28-6 16,-9-25 0-16</inkml:trace>
  <inkml:trace contextRef="#ctx0" brushRef="#br0" timeOffset="-182530.68">12682 10234 31 0,'0'5'15'0,"27"35"-18"16,-21-19 23-16,6 3-22 16,-1 10 1-16,-2 6 1 15,0 2 1-15,0 3 2 16,-3-5 0-16,0-3 1 15,0-10 1-15,-3-6 1 16,-3-5 1-16,0-8-1 0,0-14 1 16,-6-12-3-1,0-11 0-15,-3-14-2 0,0-10 0 16,0-2-2-16,3-6 1 16,3-5-2-16,3 5 0 15,6 3 0-15,3 2 0 16,6 9-2-16,12 2 1 15,15 0-1-15,5 5 0 16,1 11-2-16,-3 13 0 16,-4 8 0-16,-8 8 0 15,-15 11 1-15,-15 10 0 0,-6 5 3 16,-15 9 1-16,-12 10 4 16,-8-3 1-16,-1 0 0 15,0 1 0-15,0 2 0 16,7-8 0-16,5 0-2 15,9-3 0-15,6-5-3 16,12-2 1-16,6-6 0 16,12-5 0-16,21-6-1 15,14-2 1-15,10-2 0 16,2-6 0-16,7-3-5 16,2-2 1-16,-2-1-9 15,-13 4 1-15,-17-6-3 16,-16-8 0-16</inkml:trace>
  <inkml:trace contextRef="#ctx0" brushRef="#br0" timeOffset="-182320.8">13486 10065 41 0,'-18'5'20'0,"15"69"-30"0,6-53 39 16,0 16-30-16,3-2 0 31,0 28-2-31,-3-13 1 0,-3-15 0 16,-3-9 0-16,-3-12-8 16,-6-22 0-16</inkml:trace>
  <inkml:trace contextRef="#ctx0" brushRef="#br0" timeOffset="-182170.88">13512 9739 53 0,'45'-18'26'0,"56"-3"-42"16,-62 15 51-16,12 4-48 15,-1 4 0-15,-14 1-11 16,-15-3 0-16</inkml:trace>
  <inkml:trace contextRef="#ctx0" brushRef="#br0" timeOffset="-182004.98">13375 10216 49 0,'-6'-3'24'0,"66"3"-33"0,-36-5 44 15,17-9-45-15,13-1 0 16,3-12-14-16,8 1 0 16</inkml:trace>
  <inkml:trace contextRef="#ctx0" brushRef="#br0" timeOffset="-181406.37">13286 10536 37 0,'15'-11'18'0,"74"-50"-33"15,-56 40 27 1,21-8-16-16,17-5 1 0,3-11-7 15,7-6 1-15,-10-2 14 16,1 6 1-16,-4-1-4 16,-5 3 1-16,-13 8 1 15,-5 5 1-15,-3 14 2 16,-7 10 1-16,-5 13-5 0,-6 6 0 16,-6 23-3-16,-9 6 1 15,-6 8 0-15,-6 4 0 16,0-1 1-16,-6 2 0 15,0-6 2-15,-3-4 1 16,0-14 0-16,0-8 0 16,-3-8 0-16,0-13 1 15,0-13-2-15,7-6 0 16,2-20-2-16,0 10 0 16,18-40-2-16,2-5 0 0,7 8-2 15,9-1 0-15,6 4 0 16,2 10 1-16,1 8 0 15,-3 8 0-15,3 8 0 16,2 10 1-16,-5 9-1 16,-3 10 1-16,-1 10 0 15,-8 9 0-15,0 13 0 16,-3 10 0-16,0 13 0 16,-6 9 1-16,-3 2-2 15,-7-5 1-15,-5 2-7 16,0 1 0-16,-11-11-7 15,-16-11 0-15</inkml:trace>
  <inkml:trace contextRef="#ctx0" brushRef="#br0" timeOffset="-181254.45">14084 10059 43 0,'9'-7'21'0,"50"-1"-30"0,-26 8 33 15,27 0-34-15,14 0 1 16,15 2-11-16,-8-2 1 16</inkml:trace>
  <inkml:trace contextRef="#ctx0" brushRef="#br0" timeOffset="-181090.13">15152 10223 36 0,'3'35'18'0,"15"50"-25"0,-12-59 31 0,0 11-26 16,0 13 0-16,0-2-4 16,0 0 1-16,0-6 2 15,-3-13 1-15,0-8-7 16,-3-10 1-16</inkml:trace>
  <inkml:trace contextRef="#ctx0" brushRef="#br0" timeOffset="-180836.21">15242 9787 40 0,'65'-11'20'0,"78"43"-31"0,-89-11 41 16,23 8-33-16,12 14 1 15,1 10 0-15,2 2 0 16,-12 9 5-16,-17-1 0 15,-24-10 1-15,-34 3 0 16,-28-1 1-16,-34-5 0 16,-35-10-2-16,-27-5 1 15,-27-17-11-15,-3-10 1 16,-3-19-8-16,18-12 1 16</inkml:trace>
  <inkml:trace contextRef="#ctx0" brushRef="#br0" timeOffset="-180224.03">14408 10110 9 0,'-12'5'4'0,"9"3"-8"0,0-21-4 0</inkml:trace>
  <inkml:trace contextRef="#ctx0" brushRef="#br0" timeOffset="-179873.48">13372 10866 56 0,'125'-21'28'0,"218"-18"-46"0,-206 25 57 0,56-2-43 16,51 3 1-16,12 0 1 15,-3 0 1-15,-18 5 5 16,-26 0 0-16,-37 5-3 15,-29 6 1-15,-33 0-7 16,-26 10 1-16,-31-11-8 16,-41-15 0-16</inkml:trace>
  <inkml:trace contextRef="#ctx0" brushRef="#br0" timeOffset="-174152.03">4883 11319 35 0,'-32'-3'17'0,"-1"9"-18"0,27-9 17 0,3 3-19 15,-12 0 1-15,6 0 0 16,0 0 0-16,3-3 3 16,-3 3 1-16,6 0-1 15,-3 0 0-15,6 0 1 16,6-2 0-16,9 2-1 16,6 0 1-16,6-6 0 15,11 1 1 1,61-3-2-1,-4-3 0-15,12 1 1 16,-3-3 0-16,-2-1 0 16,-4 1 1-16,-6 0-1 15,-15-3 1-15,-2 3-1 16,-7-3 1-16,-2-3 0 16,-7 4 1-16,-5-4-2 15,-7 3 1-15,-2 6-1 0,-6-4 1 16,-6 4-1-16,-4-1 0 15,-5 6-2-15,-6 2 1 16,-6 3 1-16,-3 8 0 16,-6 5-1-16,-3 9 1 15,-3 4-2-15,0 14 1 16,0 5 0-16,3 13 0 16,0 13-1-16,6 6 0 0,0 2-1 15,6 9 1 1,-6-4 0-16,3 12 0 15,-3-4 0-15,-3-4 1 0,-1-1-1 16,-2-2 1-16,-2-6-1 16,2-10 1-16,2-6-1 15,4-15 1-15,3-11 0 16,-6-5 0-16,3-8 1 16,0-11 0-16,-3-3 0 15,-3-10 1-15,0 0-1 16,-9-8 0-16,-12-2-1 15,-8-3 1-15,-7-1-2 16,-12 4 0-16,-11-3 0 16,-7-3 0-16,-2 0 0 15,-7-3 0-15,-2 1-1 16,-9 2 1-16,8 5 0 16,-8 3 0-16,0 3-2 15,2 5 0-15,-2 5 0 16,3 6 0-16,14 5 0 15,1-3 1-15,11 3-1 0,7 2 0 16,11 1 0-16,6-1 1 16,9-2 0-16,12-2 1 15,-2-4 0-15,11-2 0 16,-3-3 0-16,12-2 1 16,-3-3 1-16,3-5 0 15,2-1 0-15,1-7 1 0,-3 3-1 16,-3-4 0-16,3-7 1 15,3-8 0-15,-6 0-2 16,3-13 0-16,0-14 0 16,-6-10 0-16,0-21-1 15,-3-6 1-15,-6 0-1 16,-3-4 0-16,0 1-1 16,0 9 1-16,-5 16-2 15,-1 7 0-15,3 9-7 16,-9 10 0-16,0 13-8 15,-6-5 0-15</inkml:trace>
  <inkml:trace contextRef="#ctx0" brushRef="#br0" timeOffset="-170566.8">6166 12052 29 0,'-9'8'14'0,"3"-14"-8"0,3 6 15 16,0 3-20-16,0-3 1 0,0 3 1 15,0-1 0-15,-3-2-4 16,4 3 1-16,-4-3 3 16,3 0 0-16,0-3-1 15,3 3 1-15,3-2 0 16,6-4 0-16,-1-2 1 15,7-5 0-15,6 0-1 16,6-6 0-16,3 6-1 16,2-3 0-16,16-2-1 15,12-3 0-15,2 0 0 16,10-3 0-16,-4 3-1 16,9-1 1-16,4 4 0 15,5-3 0-15,0-6 0 16,-2 6 0-16,11 3 0 15,3 2 0-15,9 2-1 16,-2 7 1-16,8 1-1 16,-3 4 0-16,9-4-1 15,-3 4 1-15,6-1 0 0,0 3 0 16,-3 0 1 0,-6 0 0-16,-6 0 0 0,-2 0 0 15,-16 5 1-15,-12-2 0 16,-11 0 0-16,-13 5 1 15,-11-6-1 1,-6 3 1-16,-10-2-1 0,-2 2 0 16,-6 1-1-16,0-1 1 15,-6 0-2-15,-3 1 1 16,-9-4 0-16,0-4 0 0,-9-1 0 16,-9 0 0-16,-6-7 1 15,-9-4 0-15,-11 1-1 16,-7-3 0-1,-23-10-1 1,5 2 1-16,16 0-2 16,5 3 1-16,6 5-1 15,10 0 0-15,8 0-1 16,9 1 0-16,3 1-3 16,12 6 1-16,18-2 0 15,12 5 0-15,11 2 0 16,16 3 0-16,6 10 0 15,5 9 1-15,3 7 3 16,-8-2 0-16,-7 3 1 16,-17 4 1-16,-12 4 3 15,-27 5 0-15,-27 10 0 16,-41 5 0-16,-34 12-4 0,-14-9 0 16,-6 0-15-16,3 0 1 15</inkml:trace>
  <inkml:trace contextRef="#ctx0" brushRef="#br0" timeOffset="-120016.62">13292 14002 38 0,'0'-13'19'0,"0"-3"-29"0,-3 5 19 0,0-2-17 16,-3-8 1-16,-3-3 2 15,-3 0 1-15,-3-5 10 16,-2-3 1-16,-4-5-4 16,-6 5 0-16,-3-5 4 15,-11 0 1-15,-7 0-3 16,-9 0 1-16,-8 0-3 15,-10-5 0-15,-8 5-2 16,-15 0 0-16,0-3-2 0,-4 0 1 16,-14 1 1-16,-9-1 0 15,-6 8-1-15,-11 3 1 16,-13 3-1-16,-3 2 0 16,-12 5 0-16,-8 6 1 15,-7 8-1-15,-8 7 0 16,-1 9 0-16,-8 5 0 15,-1 8 1-15,-5 10 1 16,3 6 0-16,-7 15 0 0,1 9 0 16,-6 2 1-16,11 19-1 15,1 10 0-15,6 11-1 16,5 13 0-16,-5 13-1 16,2 14 1-16,4 7-1 15,20 6 1-15,3 0 0 16,16-1 0-16,8 14 0 15,18 3 0-15,12 5-1 16,9 2 1-16,11 12-1 16,10 4 1-16,20-5-1 15,19 3 0 1,20-8-1-16,21-3 0 0,15-8 0 16,21-2 1-16,17-11-1 15,25-5 0-15,23-6 0 16,9-5 0-16,33-13 1 15,21-5 0-15,18-11-1 0,11-11 0 16,24-10 0 0,1-16 1-16,20-8-1 0,9-10 1 15,9-6-1 1,12-5 0-16,3-11 0 0,9 1 0 16,-6-6 1-16,5-5 0 15,10-1 0-15,-6-10 0 16,-3-10 1-16,-12-16 0 15,-6-8-1-15,-6-9 0 16,-3-9 0-16,-18-4 1 16,125-81 1-1,-62-1 0-15,-54 4 0 16,-29-1 0-16,-25-16 0 16,-29-5 1-16,-15-18-1 15,-18-9 1-15,-6-12-2 16,-12-19 0-16,-18-6 0 15,-20-18 0-15,-19-13 0 16,-17-11 0-16,-18-13-2 16,-21-10 1-16,-15-4-1 15,-5 4 0-15,-16 5 0 16,-3 13 0-16,-11 7 0 16,-19 12 1-16,-14 21 0 15,-12 12 0-15,-33 12-2 16,-27 20 1-16,-35 14-11 15,-33 11 0-15,-9 7-4 0,-24-18 0 16</inkml:trace>
  <inkml:trace contextRef="#ctx0" brushRef="#br0" timeOffset="-52547.14">19611 9379 16 0,'-6'3'8'0,"18"-13"-7"16,-9 7 8-16,0 0-6 15,0-2 1-15,3 5 2 16,-3 5 1-16,-3 8-7 15,0 11 0-15,-3 21 6 16,-3 21 1-16,0 22-2 16,0 15 0-16,0 27-2 15,6-1 0-15,6 1-1 16,6-14 0-16,0-5-3 16,-3-26 0-16,-3-14-6 15,-3-15 0-15,-6-27-3 16,-15-29 0-16</inkml:trace>
  <inkml:trace contextRef="#ctx0" brushRef="#br0" timeOffset="-50161.01">19299 9295 36 0,'-21'-16'18'0,"21"0"-27"0,0 11 31 15,3-3-24-15,0 0 1 16,9 0 0-16,12 0 0 16,11 0 2-16,13 0 1 0,14 11-1 15,13-3 0-15,26 0 2 16,18 8 0-16,24-3-1 16,18 6 1-16,17-1-1 15,19 3 0-15,2 3-1 16,10-2 0-16,-7-1-1 15,3 0 1-15,-20-2 0 16,-18-4 0-16,-16-1 0 16,-14-6 1-16,-15-3 1 15,-14-5 0-15,-13-2 1 16,-15-6 0-16,-5-5 0 16,-16 2 0-16,1-10 0 15,-13 2 0-15,-5 6-2 16,-9 3 0-16,-10 2-1 15,-8 3 0-15,-3 5-1 16,-9 5 1-16,-6 14-2 16,-3 13 0-16,-6 15-1 15,1 14 0-15,-1 24-1 0,6 23 1 16,3 14 1-16,9 13 0 16,9 16 0-16,8-11 1 15,7 6 0-15,0-11 1 16,-3-11 0-16,-1-12 1 15,1-12-1-15,-3-18 1 16,3-10 0-16,-9-9 0 16,-3-10 0-16,-6-2 0 15,-7-12-2-15,-2-7 0 0,-8-5 0 16,-7-6 0-16,-15-8-1 16,-15 0 1-16,-11-2-2 15,-16-3 1-15,-11 0 1 16,-33-3 1-16,-15 3-2 15,-30 0 1-15,-17 0 0 16,-31 0 0-16,-5 0 0 16,-15 0 0-16,-6-2 0 15,-4 2 0-15,-2-5 0 16,3-1 1-16,12 1-1 16,3 0 0-16,17 5 0 15,34 0 0-15,11 2-1 16,27 1 1-16,27 2 0 15,21 1 0-15,14-1-1 16,16 0 1-16,14 0-1 16,12 1 1-16,9-1 0 15,12 0 0-15,3 1-1 16,0-1 1-16,6-2 0 0,6-1 1 16,3-4 0-16,3-4 0 15,6-4 0-15,3-9 0 16,3 1 0-16,0-14 0 15,-1-8 0-15,-2-26 0 16,-3-11-1-16,-6-13 1 16,-3-21 0-16,-9-13 0 15,-6 2-1-15,0 6 1 16,0-1-1-16,-3 9 1 0,3 7-2 16,0 9 0-16,3 7 0 15,3 8 0-15,3 1-1 16,3 7 1-16,3 13-1 15,0 9 1-15,3 4 0 16,0 11 0-16,-3 9 0 16,-3 7 0-16,0 8-1 15,0 3 1-15,-3 5 0 16,3 10 1-16,2 1-1 16,4 7 0-16,9 1 0 15,12-6 1-15,18-2 0 16,23-1 0-16,24-2-1 15,27 0 1-15,24 5-1 16,21-2 1-16,20-1 0 16,7 4 0-16,14 2 0 15,-6-6 0-15,1 1 0 16,-7-9 1-16,4-4-1 0,-22-1 1 16,-8-5 0-1,-7-2 1-15,-17-4-1 0,-12 1 0 16,-24 0 0-16,-23 0 0 15,-16-3 0-15,-11-3 1 16,-10 6-2 0,-11 2 1-16,-9 1-1 0,-7 5 1 15,-2-3-1-15,-3 8 0 16,-3 2 0-16,-3 6 0 0,0 8-2 16,-1 5 1-16,4 19 0 15,-3 2 0-15,3 19 0 16,0 21 0-16,0 21 0 15,0 11 0-15,-6 24 0 16,2-1 1-16,1 6 0 16,0 0 1-16,3-3-1 15,3-15 0-15,0-14 1 16,-6-13 1-16,-9-11-1 16,-6-18 1-16,-6-16-1 15,-3-14 0-15,-12-10 0 16,-9-15 1-16,-15-14-2 15,-8-6 0-15,-22-10-1 16,-26-13 0-16,-27 3-1 16,-24-3 1-16,-32-6-1 15,-30 1 0-15,-25 2 1 16,-31 6 1-16,-22 2 0 0,6-2 0 16,-6 4 0-16,10 4 0 15,26 5-9 1,21-3 1-16,35-5-7 0,27-22 1 15</inkml:trace>
  <inkml:trace contextRef="#ctx0" brushRef="#br0" timeOffset="-47291.71">19055 9922 59 0,'3'-11'29'0,"-30"6"-32"0,24 5 29 15,0 3-27-15,-3 2 0 16,3 0 0-16,-3 3 1 0,3 3 0 15,-3-1 1 1,6 11 1 0,0-2 0-16,6 0 0 15,0 4 1-15,0-4-1 16,3-3 1-16,0 0 1 16,3-1 1-16,-6-1-2 15,0-6 0-15,0 0-1 16,-3 0 1-16,0-3-3 15,0 0 1-15,0 0-1 16,0-2 0-16,-1 0 0 16,1-1 1-16,0 1-1 15,0 0 0-15,0 2 2 16,0 0 0-16,0-2-1 16,3 0 0-16,-3 2-1 15,0-3 1-15,3 1-1 0,0 0 0 16,0-1-1-1,3 1 1-15,0 2 0 0,0 1 0 16,-3-4 0-16,0 1 0 16,3 0 0-16,-3 2 1 15,0-3 0-15,0 1 0 16,-3 0-1-16,3-1 0 16,-1-2 0-16,1 3 1 15,-3 0-1-15,3-1 1 16,-3 1-1-16,3 2 0 15,0-2 0-15,0 0 0 16,0-3 0-16,0 2 0 16,0-2 0-16,0 3 0 0,3-3 0 15,-3 0 0-15,3 0 0 16,-3 0 1-16,-3 0-5 16,-3-5 1-16,-3-1-9 15,-3-4 0-15,-9-9-6 16,0-13 1-16</inkml:trace>
  <inkml:trace contextRef="#ctx0" brushRef="#br0" timeOffset="-46421.01">8321 7588 21 0,'-18'-18'10'0,"6"2"-2"0,9 8 1 0,1 0-7 16,-1 3 0-16,0-1 0 15,0 1 0-15,3 8-3 16,0 2 0-16,3 14 2 16,8 15 1-16,10 27-1 15,6 21 0-15,3 13 0 16,6 16 1-16,2 3-1 16,4-13 1-16,-3-6-4 15,2-5 0-15,-2-21-6 16,-6-19 0-16</inkml:trace>
  <inkml:trace contextRef="#ctx0" brushRef="#br0" timeOffset="-45880.54">8265 7580 41 0,'-27'-21'20'0,"51"-21"-30"0,-6 26 38 16,20 0-29-16,28 0 0 0,35-10-1 16,36-1 1-16,27-4 1 15,23-4 0-15,27 6-1 16,10 8 0-16,2 0 1 16,-3 5 0-16,-3 0 1 15,-11 11 1-15,-31-1 1 16,-5 6 0-16,-27 0 2 15,-15 3 0-15,-21 2 0 16,-21 3 1-16,-17 11-2 16,-13-3 0-16,-14 7-2 15,-12 9 1-15,-13 13-3 16,-8 5 1-16,-3 14-1 16,-3 15 0-16,0-2-1 15,0 0 1-15,0-3 0 16,0 5 0-16,3 1-1 15,3 2 1-15,3-3 0 16,-9 0 1-16,-6-15 0 16,-9-6 0-16,-15-5 1 15,-15-5 1-15,-32-6 1 0,-30-2 0 16,-33-6-1-16,-48-5 1 16,-29 0-3-16,-21-2 1 15,-10-1-3-15,10-13 1 16,12-5-7-16,24-10 1 15,23-6-8-15,12-8 0 16,27-8-3-16,21-8 1 16</inkml:trace>
  <inkml:trace contextRef="#ctx0" brushRef="#br0" timeOffset="-44951.86">1088 8297 28 0,'-15'-18'14'0,"21"5"-19"0,0 13 20 0,3 8-16 15,0 10 0-15,9 16 0 16,-3 17 0-16,3 23 1 15,-6 29 1-15,-1 16 0 16,-8 13 0-16,3-13 0 16,-3-7 1-16,3-23-1 15,-6-9 1-15,0-17-3 16,0-12 1-16,0-25-7 16,-6-21 0-16</inkml:trace>
  <inkml:trace contextRef="#ctx0" brushRef="#br0" timeOffset="-44516.66">844 8239 33 0,'-42'-50'16'0,"28"0"-24"0,20 34 28 16,17-5-22-16,19 2 1 15,26-7 0-15,28-6 1 16,38-8 0-16,32-2 0 15,34 5-1-15,17 2 0 16,12 12 1-16,15 1 1 16,-17-1-1-16,-10-1 1 15,-24 11 3-15,-29-3 0 16,-15 5 1-16,-15 3 1 0,-24 3-1 16,-12 2 0-16,-6 11 0 15,-8 5 0-15,-13 11-3 16,-2 0 0-16,-10 2-1 15,-8 4 1-15,-7 1-1 16,-11-2 0-16,-15 6 0 16,-18 7 0-16,-12 6 1 15,-27 10 0-15,-26 5 1 16,-42 12 0-16,-27-4 1 16,-27 11 0-16,-23 5-1 15,-13 6 0-15,-20-3-5 16,0-8 1-16,-1-16-12 15,13-5 0-15,-3-43-4 16,29-31 0-16</inkml:trace>
  <inkml:trace contextRef="#ctx0" brushRef="#br0" timeOffset="-37999.35">18992 9358 6 0,'-3'-31'3'0,"18"4"-2"0,-9 19 3 0,0 3 4 16,0-3 0-16,0 3 3 16,0-3 0-16,3 8-15 15,0 8 1-15,3 8 9 16,6 13 0-16,5 29-3 16,7 34 0-16,3 33-2 15,3 34 1-15,-4 31-1 16,-5 19 1-16,-6-5 0 15,-9-19 0-15,-6-34-4 16,-6-32 1-16,-3-34-8 16,-9-48 1-16</inkml:trace>
  <inkml:trace contextRef="#ctx0" brushRef="#br0" timeOffset="-37189.56">18799 9274 26 0,'38'-22'13'0,"67"9"-16"16,-70 13 16-16,19-5-13 15,14 0 0-15,22 2 1 16,17 0 0-16,15-2-1 15,30 2 0-15,14 1 1 16,28-4 0-16,2 6 0 16,19 0 0-16,-7 0 1 15,12-5 1-15,-11 0 0 16,2-6 0-16,-18 6 0 16,-8-6 1-16,-4 1-1 15,-26 2 1-15,-6 0-1 0,-33 0 0 16,-12 0-1-1,-8 3 1-15,-7 0 0 16,-15 2 0-16,-11 0-1 0,-13 6 1 16,-8 2-2-16,-9 8 1 15,-3 9-1-15,-10 7 1 16,1 5-2-16,-6 11 1 16,0 13-1-16,-3 14 0 15,6 15 0-15,-9 14 0 16,0 4-1-16,-3 4 1 0,-6-11 0 15,0-8 1-15,0-6 0 16,-3-12 1-16,0-6-1 16,3-5 1-16,0-6-1 15,9-10 0-15,0 0-1 16,-1-5 1-16,1-6-1 16,-3-7 0-16,0-1 0 15,-3-2 0-15,-3-5-1 16,-9-3 1-16,-11-3-1 15,-40-5 1-15,-38-3 0 16,-51-5 0-16,-59 0 1 16,-60-3 1-16,-48 3 1 15,-35 3 0-15,9 0-2 16,-7-9 0-16,13-7-14 16,0 3 0-16,32-33-3 15,45-31 0-15</inkml:trace>
  <inkml:trace contextRef="#ctx0" brushRef="#br0" timeOffset="-34832.33">11768 7445 26 0,'-9'3'13'0,"9"0"-15"16,3 2 13-16,3 6-11 15,3 10 1-15,6 13 1 16,0 8 0-16,6 14-2 15,8 2 0-15,1 3 3 16,0 5 0-16,0-16 0 0,-7-5 1 16,-2-8-2-16,-3-7 1 15,-6-9-8-15,-6-11 0 16,-9-15-4-16,-3-19 1 16</inkml:trace>
  <inkml:trace contextRef="#ctx0" brushRef="#br0" timeOffset="-34096.73">11584 7459 12 0,'-12'0'6'0,"-9"10"-3"0,15-7 4 0,0-3-4 15,0 0 0-15,0-3 1 16,0 3 1-16,0 0-6 15,0 3 1-15,-3-1 4 16,0 4 0-16,-3 2-1 16,-3 8 0-16,1 2 0 15,-4 6 1-15,-9 8-1 16,0-1 1-16,3 6-1 16,4 3 1-16,5-5-2 15,6-6 1-15,12-3-1 16,12-13 1-16,11-13-2 15,25-13 0-15,20-8-1 16,13-3 1-16,11-2-1 0,6-3 0 16,-6 5-6-1,-8 3 1-15,-7 7-6 0,-17-9 0 16</inkml:trace>
  <inkml:trace contextRef="#ctx0" brushRef="#br0" timeOffset="-33736.95">12349 7234 35 0,'11'-3'17'0,"49"51"-21"16,-39-25 26-16,3 15-21 16,-4 7 0-16,-8 18 1 15,-9 8 0-15,-6 6-3 16,-9-5 1-16,-5-4 1 15,-1-1 1-15,3-17-3 16,0-5 1-16,3-11-7 16,3-10 0-16,9-8-3 15,3-19 0-15</inkml:trace>
  <inkml:trace contextRef="#ctx0" brushRef="#br0" timeOffset="-33346.44">12896 7086 31 0,'-9'15'15'0,"-9"-4"-22"0,9 0 27 0,-2 4-20 16,-1 4 0-16,-9 5 2 15,-3 2 0-15,-6 6-1 16,0-3 1-16,1-5 1 16,-1 0 0-16,9-6-1 15,3 1 1-15,6-1-2 16,6 1 0-16,9-3-1 16,12 7 1-16,9-4-1 15,6 2 0-15,12-2 2 16,5-6 0-16,10 3 1 15,-4-8 1-15,1 5-1 16,-4 0 0-16,-5 0-2 16,-3 3 0-16,-7 0-12 15,-2 3 0-15,-12-14-2 16,-6-18 1-16</inkml:trace>
  <inkml:trace contextRef="#ctx0" brushRef="#br0" timeOffset="-32325.13">17605 9549 27 0,'-15'-24'13'0,"27"43"-12"0,-6-9 13 0,3 9-15 16,3 15 1-16,0 11 5 15,0 13 0-15,0 19-4 16,-6 13 1-16,-3-5 2 16,0 5 1-16,-3-16 0 15,-3-6 0-15,-3-7-8 16,-3-8 1-16,-3-16-9 16,-9-16 1-16</inkml:trace>
  <inkml:trace contextRef="#ctx0" brushRef="#br0" timeOffset="-31891.58">17275 9477 30 0,'12'-5'15'0,"14"5"-17"0,-14 3 20 15,0 7-16-15,6 6 1 0,-3 11 0 16,0 7 1-16,0 14-4 16,-6 10 0-16,-6 3 4 15,-3 10 1-15,3-5-2 16,-6 3 1-16,0-11 0 16,0-7 0-16,3-14-2 15,0-11 0-15,3-10-4 16,3-16 1-16,3-11-9 15,8-5 1-15,13-13-4 16,3-16 0-16</inkml:trace>
  <inkml:trace contextRef="#ctx0" brushRef="#br0" timeOffset="-31634.88">18108 9475 33 0,'-15'10'16'0,"9"59"-25"0,6-40 29 15,3 16-21-15,0 13 1 16,0 24 0-16,-3 16 1 16,3 0 0-16,3-5 1 15,0-9 0-15,0-7 1 0,-3-11-3 16,0-15 0-16,-3-20-7 15,-6-17 1-15,-3-14-3 16,-3-24 0-16</inkml:trace>
  <inkml:trace contextRef="#ctx0" brushRef="#br0" timeOffset="-31318.08">18531 9382 36 0,'30'-5'18'0,"14"47"-30"15,-35-29 37-15,-9 14-33 16,-12 7 1-16,-17 11 3 16,-10 3 1-16,-6 2 10 15,-8 6 1-15,-1-14-4 16,9-5 1-16,10 3 2 0,8-3 1 15,6 0-3-15,9-3 0 16,12-2-4-16,18-3 0 16,6-2-3-16,20-1 0 15,19-2-1-15,8-3 0 16,10-3-7-16,8-2 1 16,0-10-2-16,-20-14 0 15</inkml:trace>
  <inkml:trace contextRef="#ctx0" brushRef="#br0" timeOffset="101651.76">14661 16616 23 0,'-9'18'11'0,"12"-7"-7"16,0-6 12-16,0 8-15 16,3 6 1-16,0 10 2 15,0 16 1-15,3 8-6 16,3 21 0-16,3 21 1 0,3 19 0 15,0 0 1-15,-4 8 0 16,-2-9-4-16,-3-15 1 16,0-10-4-16,-3-25 0 15,-6-23-1-15,-3-24 1 16</inkml:trace>
  <inkml:trace contextRef="#ctx0" brushRef="#br0" timeOffset="102507.07">14658 16648 36 0,'0'-6'18'0,"21"-15"-33"0,-3 11 36 16,15-6-22-16,11-3 0 15,13-2 3 1,5 0 0-16,19 8-1 0,11-6 0 0,0 3 0 16,4 3 1-16,-7 0 0 15,0 2 1-15,-2 1-1 16,-13 4 1-16,-15 1-1 15,-5 5 1-15,-12 8 0 16,-7-3 0-16,-8 6 0 16,-3 7 0-16,-9 9-2 15,-3 5 0-15,-6 10 0 16,0 0 0-16,0 3-1 16,3 3 1-16,3-1-1 15,5-2 0-15,7 6 1 16,3 4 0-16,9-5-2 15,8 9 1-15,7 4-1 16,0 3 1-16,-10-2-1 16,-5 2 1-16,-6 0-2 15,-9-8 1-15,-10 1 1 0,-8-9 0 16,-14 0 1-16,-28-2 1 16,-27-9 0-16,-29 1 1 15,-39-3 0-15,-21-5 0 16,-20-6-2-16,5-2 1 15,0-8-4-15,22 0 1 16,29-13-6-16,20-3 0 0,19-6-8 16,23-15 1-16</inkml:trace>
  <inkml:trace contextRef="#ctx0" brushRef="#br0" timeOffset="102927.12">16781 16518 41 0,'6'37'20'0,"14"69"-33"0,-8-67 33 15,6 22-22-15,0 32 1 16,0 26 0-16,-3 24 0 16,-9 8 2-16,-3 2 0 15,0-5-3-15,0-10 0 0,-3-30-3 16,0-23 0-16,6-37-3 16,3-32 1-16</inkml:trace>
  <inkml:trace contextRef="#ctx0" brushRef="#br0" timeOffset="103483.87">16659 16587 37 0,'-18'-6'18'0,"9"-25"-29"16,12 20 36-16,9-2-27 0,11 0 0 15,10 2 4-15,18 0 1 16,8 9-1-16,22-6 0 16,8 5 1-16,9 6 0 15,3 2 0-15,7 3 1 16,-7 0-2-16,-9 0 1 15,-9 0-1-15,-11-3 1 16,-13 1-1 0,-8-1 1-16,-3 0 0 0,-10 3 0 0,-2 3-1 15,-3 4 0-15,-3 1-2 16,-1 3 0-16,1 5 0 16,3 7 0-16,3 4 0 15,2 7 0-15,7-2-1 16,0 7 1-16,2 6 0 15,-5-2 1-15,-6 2-3 16,-4 5 1-16,-11 5-1 16,-12 3 1-16,-12 1 0 15,-12 7 1-15,-21 0 0 16,-11 0 0-16,-22 3 2 16,-17 5 0-16,-9-19 0 15,-30-10 0-15,-15-8-4 16,3-21 0-16,-9-14-4 15,12-20 0-15,15-19-9 16,21-22 1-16</inkml:trace>
  <inkml:trace contextRef="#ctx0" brushRef="#br0" timeOffset="103813.41">18781 16764 34 0,'15'19'17'0,"12"65"-27"0,-13-52 24 0,16 23-16 16,9 33 1-16,3 34-1 15,-4 15 0-15,-5 27 0 16,-3 0 0-16,-6-16-3 16,-4-21 0-16,-2-26-1 15,-3-30 0-15</inkml:trace>
  <inkml:trace contextRef="#ctx0" brushRef="#br0" timeOffset="104323.66">18703 16772 54 0,'3'8'27'0,"24"-19"-63"0,-12 3 63 16,9-5-32-16,21-3 1 15,17 3 4-15,7 2 1 16,8 3 4-16,9-2 0 0,4 2-1 16,-7 3 1-1,-12-1 2-15,-2 6 1 0,-1 6-3 16,-11-1 1-16,-7 3-4 15,-2 0 0-15,-3 2 0 16,-1 1 0-16,1 2-2 16,0 6 1-16,-4 5-2 15,4 7 0-15,3 12 0 16,8 7 1-16,1 5-1 16,5 9 0-16,4 7 0 15,-4 4 0-15,-5 4 1 16,-16-5 0-16,-14 11 1 15,-12-6 0-15,-18 6 1 16,-15-6 1-16,-17 3 2 16,-16-5 0-16,-9 2 0 15,-17-13 1-15,-21-10-3 16,-15-24 1-16,-33-24-7 16,-15-40 1-16,-32-34-14 0,-16-27 1 15,22-5-4-15,38 6 0 16</inkml:trace>
  <inkml:trace contextRef="#ctx0" brushRef="#br0" timeOffset="105170.06">13846 15203 30 0,'-15'0'15'0,"18"13"-19"0,3-8 20 15,0 6-17 1,6 10 0-16,3 8 1 0,5 14 0 15,4 7 0-15,-3 13 1 16,0 4-2-16,3 1 0 16,-4-4 0-16,-2-3 0 15,-3-16-6-15,-3-11 1 16,-9-13-1-16,-9-15 0 16</inkml:trace>
  <inkml:trace contextRef="#ctx0" brushRef="#br0" timeOffset="105345.95">14006 14909 50 0,'18'-18'25'0,"57"-9"-44"16,-57 17 58-16,8-4-48 15,10 4 0-15,6 2-9 16,-7 8 0-16,-2 3 19 15,-15 2 1-15</inkml:trace>
  <inkml:trace contextRef="#ctx0" brushRef="#br0" timeOffset="105527.88">13983 15460 55 0,'9'-6'27'0,"53"-28"-51"0,-32 21 58 16,20-11-51-16,16-8 1 15,2-5-7-15,-11-5 1 16</inkml:trace>
  <inkml:trace contextRef="#ctx0" brushRef="#br0" timeOffset="105827.59">14679 15753 60 0,'-12'-10'30'0,"-6"-14"-52"16,15 8 61-16,3-16-44 15,0-2 1-15,9-11-4 16,9-8 0-16,9-5 8 16,9 5 1-16,-1 8-12 15,-2 3 1-15,6 4-2 16,-9 9 1-16</inkml:trace>
  <inkml:trace contextRef="#ctx0" brushRef="#br0" timeOffset="106173.34">15108 15592 53 0,'3'5'26'0,"21"-13"-57"0,-10 0 57 0,10-2-31 16,6-14 1-16,3-5-2 15,-6-8 1-15,-1-8 9 16,-2 0 1-16,-3-3-5 16,-3 1 1-16,-3 7 2 15,-6 8 0-15,-3 8 1 16,-6 8 0-16,-6 14-2 15,-9 10 0-15,-9 10-1 16,-9 11 1-16,-2 14-1 16,-4 10 1-16,12-3-2 15,6 8 1-15,3 0-5 16,9-7 1-16,9-4-8 16,15-15 0-16</inkml:trace>
  <inkml:trace contextRef="#ctx0" brushRef="#br0" timeOffset="106501.83">15864 15555 50 0,'3'8'25'0,"-3"-3"-42"0,0-5 44 16,6-5-35-16,3-8 1 0,3-1-3 15,-3-4 0-15,-1-6 15 16,-2-2 0-16,0-9-7 16,-6-5 1-16,0 3 5 15,0 6 0 1,0 2 3-16,-6 10 0 0,0 8-3 16,1 14 1-16,-7 16-3 15,-3 18 1-15,-6 10-2 16,-6 22 0-16,0 0-1 15,6 2 0-15,10-7-4 16,14-6 0-16,11-13-8 16,16-21 1-16</inkml:trace>
  <inkml:trace contextRef="#ctx0" brushRef="#br0" timeOffset="106907.8">16551 15367 42 0,'-11'119'21'0,"-4"19"-41"0,12-109 33 16,0 5-15-16,0-5 1 0,-3-5 8 15,-6-8 0-15,3-16-5 16,-3-11 0-16,-3-18 4 16,0-16 0-16,6-18 1 15,6-22 1-15,3-8-5 16,0 1 0-16,9-3-2 16,3 7 1-16,-3 4-1 15,0 10 0-15,3 7-1 16,9 7 1-16,0 4-2 15,2 8 1-15,4 11-3 16,0 14 0-16,0 12-3 16,0 14 1-16,-1 10-4 15,-2 13 0-15,0 9-4 16,-9 2 0-16</inkml:trace>
  <inkml:trace contextRef="#ctx0" brushRef="#br0" timeOffset="107551.49">16304 14814 52 0,'15'-32'26'0,"48"-7"-52"0,-36 23 53 15,23-5-28-15,25-3 0 0,-1 5 1 16,6 1 0-16,4-1-2 16,-4 6 0-16,-9 5-7 15,-8 5 1-15,-15 1-1 16,-19 2 0 0</inkml:trace>
  <inkml:trace contextRef="#ctx0" brushRef="#br0" timeOffset="107718.49">16519 15089 66 0,'15'0'33'0,"77"-2"-62"15,-56-1 74-15,11-2-60 16,7 2 0-1</inkml:trace>
  <inkml:trace contextRef="#ctx0" brushRef="#br0" timeOffset="107987.11">17224 15393 44 0,'-3'61'22'0,"-12"-2"-25"0,9-49 32 0,-3 6-28 16,0-3 0-16,1-2 6 15,-1-11 0-15,0-13-6 16,0-3 0-16,3-16 4 16,3-8 0-16,9-7-3 15,12-6 0-15,5-6-6 16,4 9 0-16,6 5-6 15,3 6 0-15,2 7-6 16,4 3 0-16</inkml:trace>
  <inkml:trace contextRef="#ctx0" brushRef="#br0" timeOffset="108317.68">17769 15190 41 0,'-24'18'20'0,"3"11"-36"0,12-10 33 15,-3 5-19-15,-3 7 1 16,4 9 0-16,2-3 1 16,6 3 3-16,3 5 0 15,3 0 1-15,6-6 1 16,2-4 0-16,4-11 0 15,6-11 1-15,9-13 0 16,3-16-5-16,-1-2 1 0,4-22-4 16,0-2 1-16,-3-6-3 15,-7 0 1-15,-2 11-4 16,-9 3 1-16,-12 7-2 16,-9 6 0-16,-9 8-2 15,-9 8 0-15</inkml:trace>
  <inkml:trace contextRef="#ctx0" brushRef="#br0" timeOffset="109067.38">18192 15404 35 0,'11'61'17'0,"-17"5"-21"0,6-47 33 15,0 4-25-15,0 1 0 16,0-3 5-16,0-5 1 16,6-5-11-16,3-9 0 15,9-9 6-15,3-9 1 16,3-6-4-16,6-1 1 15,5-6-4-15,7-1 0 16,0 4-4-16,-4 2 1 16,-5 11-2-16,-6 5 1 15,-3 8 0-15,-6 11 1 0,-7 2 1 16,-2 5 1-16,0 6 2 16,0 3 1-16,-3 2 3 15,0-3 0-15,3-2 1 16,-3-5 1-16,-3-6 0 15,3 0 1-15,0-8 0 16,0-5 1-16,0-8-2 16,9-8 0-16,6-10-3 15,5-3 0-15,4-8-4 16,9-3 1-16,8-2-5 16,1 2 1-16,-3 6-1 15,-7 7 0-15,-8 9 0 16,-6 5 0-16,-6 7 3 15,0 9 0-15,-6 0 1 16,-6 7 1-16,0 3-1 16,-1 6 0-16,-2 2 1 15,0 3 0-15,-3 5-1 0,0 3 1 16,0-1 0-16,0-1 0 16,0-1 1-1,3-8 1-15,0-5 0 0,3-6 1 16,0-7-1-16,0-8 1 15,0-9-1-15,9-4 1 16,6-9-2-16,9-12 0 16,2-1-1-16,13 6 1 15,6 7-2-15,-1 14 0 0,-8 13-4 16,-6 13 1 0,-13 8-7-16,-23 16 1 0,-23 3-6 15,-7 5 0-15</inkml:trace>
  <inkml:trace contextRef="#ctx0" brushRef="#br0" timeOffset="110147.86">12634 16910 46 0,'-47'10'23'0,"-10"1"-30"0,42-11 40 16,-6-3-31-16,-2 0 0 16,-1-2 2-16,0-3 1 15,3-2-5-15,3-4 0 16,0 4 3-16,6-6 1 31,9-13-2-31,12-3 1 16,15 3-3-16,15 2 0 15,12 4-1-15,17 1 1 16,21 1-1-16,21 3 0 16,12 2 0-16,21 3 0 0,3 5 0 15,-9 8 0-15,0 5-1 16,-3 3 1-16,-21 11 0 15,-21 4 0-15,-14 1 2 16,-13 0 1-16,-14 0 1 16,-9-3 1-16,-16-5 1 15,-11 2 1-15,-15-2 0 16,-9-8 0-16,-12-5-3 16,-17-6 1-16,-13-5-2 15,3-5 0-15,-2 0-1 16,-1-8 0-16,7-1-2 15,8 4 1-15,9-1-2 16,15 1 0-16,18-6-2 16,9 0 0-16,21 0-1 15,23 1 1-15,16 7-1 16,11 8 1-16,24 10 1 0,-12 9 1 16,1 8 1-16,-10 10 0 15,-18 8 1-15,-20 13 1 16,-24 8 2-16,-27 14 0 15,-18-4-1-15,-24 1 1 16,-17-5-8-16,-10-9 1 16,-14-15-10-16,11-35 0 15,16-34-4-15,11-42 1 16</inkml:trace>
  <inkml:trace contextRef="#ctx0" brushRef="#br0" timeOffset="160578.87">3422 12266 31 0,'-6'3'15'0,"15"-14"-19"0,-9 11 15 16,6-5-13-16,-3-3 1 15,-3-3-1-15,0-5 1 16,0 1 3-16,-3-4 0 15,-3 1 0-15,-6-1 0 0,-6-5 1 16,-6 0 0-16,-6 3 2 16,-11-5 0-16,-7 2-2 15,-5 5 0-15,-10 4-2 16,-8 4 1-16,-16 3-1 16,-5 3 1-1,-18 5-2-15,-9 8 0 0,-12 10-1 16,-12 9 0-16,-12 10-1 15,-3 10 1-15,10-2 0 16,5 14 0-16,9 4-1 16,24 6 1-16,14 5 0 15,7 5 1-15,18 11-1 16,8 8 1-16,19 5 0 16,17 6 0-16,18 5 0 15,21 5 1-15,12-6 0 16,11-4 0-16,28-1 0 15,5-4 1-15,16-9-1 16,17-11 1-16,18-7-1 0,6-13 1 16,12-11-1-1,12-19 0-15,2-13 0 0,4-10 0 16,3-14-1-16,9-10 1 16,-16-11 0-16,7-10 0 15,-21-14 0-15,-3-2 1 16,-9-14-1-16,-21-2 0 15,-14-5 1-15,-13-6 0 16,-18-5 1-16,-11 3 0 0,-24 2 0 16,-12-10 1-1,-15 2-2-15,-6-8 1 0,-15 3-2 16,-12 0 1-16,-11-8-2 16,-7 3 0-16,-8-3-1 15,-1 11 1 1,-8 5 0-16,-16 3 0 0,-5-1 0 15,3 9 0-15,-12 13 0 16,-10 7 0-16,7 9-2 16,-6 10 1-16,-6 11-1 15,0 13 0-15,0 8-1 16,3 8 0-16,0 13 1 16,0 11 0-16,2 16 1 15,10-1 0-15,12 14-1 16,-3 8 1-16,8 10 0 15,7 9 1-15,8 4 0 16,10 9 0-16,8 7-1 16,1 3 1-16,11 3-1 15,15 2 0-15,12-4 1 0,12-1 0 16,9-11 0-16,15-2 0 16,18-3 0-16,8-7 1 15,10-9 1-15,8 0 1 16,19-15-2-16,11-6 1 15,18-8 0-15,3-7 1 16,6-6-2-16,9-13 1 16,-6-11-2-16,6-10 0 15,0-6 0-15,0-10 0 0,-3-11-1 16,0-8 0-16,-3-10 0 16,-12-6 1-16,0-15-1 15,-12-1 1-15,-6-13 1 16,-14-5 0-16,-10-10 2 15,-5-11 0-15,-19-1 0 16,-14-7 0-16,-9 5 0 16,-21 3 1-16,-15-5-3 15,-33 5 1-15,-18-3-3 16,-23 5 0-16,-18 9-6 16,-33 12 0-16,-36 9-9 15,-29 10 0-15,-4-3 0 16,-17 4 0-16</inkml:trace>
  <inkml:trace contextRef="#ctx0" brushRef="#br0" timeOffset="169166.37">4892 12396 13 0,'-15'10'6'0,"21"-2"-7"15,-3-2 7-15,3 7-8 16,3 8 0-16,0 0-1 0,0 13 1 15,-3 14 3-15,0 8 1 16,0 15-2-16,0 14 1 16,-3 13 2-16,3-16 0 15,-6-6 0-15,6-9 0 16,0-17-5-16,-3-13 0 16</inkml:trace>
  <inkml:trace contextRef="#ctx0" brushRef="#br0" timeOffset="169617.74">4904 12385 25 0,'3'-3'12'0,"54"-2"-15"16,-25 0 22-16,22-6-20 15,14-2 0-15,16-3 0 16,14 0 0-16,9 6 2 16,3-3 0-16,3 2 0 15,-2 3 0-15,-1 3 2 16,-9-1 1-16,-9 1 1 16,-6 5 0-16,-8 3 0 15,-10 7 1-15,-8 12 0 16,-7 4 1-16,-11 3-3 15,-3 8 0-15,-3 3-2 0,-4 2 1 16,-2 8-1-16,-9-5 1 16,-3 0-3-16,-18 3 1 15,-9 0-1-15,-15 5 1 16,-21 5 0-16,-14 5 1 16,-25 3-1-16,-20 3 1 15,0 8 0-15,-21-11 1 16,-6 0-6-16,0-10 1 15,-3-11-8-15,-9-13 1 0,-5-11-7 16,-1-11 1-16</inkml:trace>
  <inkml:trace contextRef="#ctx0" brushRef="#br0" timeOffset="170245.78">4859 12824 17 0,'-14'19'8'0,"11"-3"-9"0,3-14 4 0,9 4-5 15,-1-1 1-15,-2-2 2 16,0-1 1-16,0-2 1 16,-6 3 0-16,-3-3 1 15,-9 0 0-15,1-3 2 16,-13-5 0-16,6-2-1 15,-6-9 0-15,9-5-5 16,3 3 0-16,12-5-3 16,12-9 1-16,12 1-4 15,6 0 0-15,8-6-1 16,13 6 1-16,3 4 2 16,-7 12 0-16,-2 2 2 15,-6 8 0-15,-10 11 4 16,-17 2 0-16,-9 6 1 15,-9 10 0-15,-15 5-4 16,1 3 1-16,-7-2-3 0,6-3 1 16</inkml:trace>
  <inkml:trace contextRef="#ctx0" brushRef="#br0" timeOffset="171387.1">6261 12756 21 0,'-26'10'10'0,"-13"-2"-12"0,30-8 18 16,-6 0-16-16,0 0 1 31,-23 0 8-31,5-3 1 16,0 1-9-16,6-1 1 15,3 0 5-15,7 1 1 16,2-1-1-16,3-2 1 15,6 0-5-15,6-1 0 0,6 1-1 16,6 0 0-16,6-1-2 16,5 4 1-16,4 2-1 15,6 0 0-15,3-3 0 16,2 1 1-16,-5-4-1 16,0 1 0-16,0-3 0 15,-1 0 1-15,1-3 0 16,-3 4 1-16,0 1-1 15,-7-2 1-15,-2 3 2 16,-9 0 0-16,-3-3-1 16,-3 2 1-16,-6 1 0 15,-3 3 0-15,-3 2-1 16,-3 2 0-16,0-4-2 16,-3 4 1-16,3-4-2 15,0 4 1-15,4 1-2 16,-1-3 1-1,3 0-3-15,0 0 0 0,3-3-6 16,0 3 1-16,3-2-10 16,6 4 1-16,-6-10-1 15,2-5 1-15</inkml:trace>
  <inkml:trace contextRef="#ctx0" brushRef="#br0" timeOffset="172199.21">6148 12703 48 0,'-62'10'24'0,"29"1"-49"15,24-11 48-15,0 0-30 16,3 0 0-16,0 0 1 15,6 0 0-15,6-8 10 16,6-3 0-16,12 1-5 0,15-1 0 16,11-2 3-1,19-3 1-15,14 0 0 0,15 6 0 16,6-1 1-16,7 0 0 16,2 3 0-16,3-2 0 15,-6-1-1-15,6 1 1 16,0 2-1-16,0-3 1 15,-12-2-2-15,-5 2 0 16,-10 3-1-16,-12 3 1 16,-17 5 0-16,-16-5 1 15,-11 2 0-15,-18 8 0 0,-24 3 1 16,-18-2 0-16,-11 2-1 16,-19 0 1-16,-8 2-1 15,-13 1 0-15,7-1 0 16,-4 4 1-16,-5-4-2 15,6 3 0-15,-4-2-1 16,1 0 1-16,5-1-1 16,13 3 1-16,5-5-3 15,10 3 1-15,5-3-1 16,9-3 0-16,12-2-1 16,15-3 0-16,9-3-1 15,21-5 1-15,15 0-1 16,17 0 1-16,13 0 1 15,-1 3 0-15,10 0 0 16,-1 5 1-16,-15 5 0 16,-8 6 0-16,-9 2 0 0,-16 0 0 15,-14 8-1-15,-15 8 1 16,-21 6-6-16,-17 7 1 16,-7-2-8-16,-3-1 0 15,1-4-3-15,5-19 0 16</inkml:trace>
  <inkml:trace contextRef="#ctx0" brushRef="#br0" timeOffset="172484.46">8155 12306 35 0,'-9'16'17'0,"-12"39"-32"16,15-39 30-16,-9 16-19 15,-6 5 0-15,-12 13 8 16,-14 8 1-16,-10 8 0 16,1-5 0-16,2-2 0 15,3-4 0-15,7-7-4 16,5-14 0-16,9-10-10 15,10-24 1-15</inkml:trace>
  <inkml:trace contextRef="#ctx0" brushRef="#br0" timeOffset="172635.06">8408 12147 79 0,'0'56'39'0,"-69"97"-61"0,42-89 81 16,-8 28-78-16,-19 35 0 16,-20 29-19-16,-10-10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01:21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17697 7522 6 0,'-9'-5'3'0,"9"-14"-8"16,3 17 3-16,3-4 13 15,27-17-11 1,-45 36 6-16,36-26 1 15,9-1-11-15,-3 4 1 16,5 2 7-16,7 2 0 16,9 1-3-16,5 0 0 15,10 0-1-15,8 5 1 16,12-3 0-16,10 0 1 16,14 3-1-16,12-5 0 15,18 0-1-15,8-3 1 0,19-3 1 16,15-5 0-1,11-5 0-15,13 5 0 0,11-2 1 16,3 2 1-16,12 3 0 16,-5 2 0-16,8 3-2 15,-9 0 1-15,-9 8-1 16,-20 8 0-16,-22 3-2 16,-14-3 1-16,-21 2-1 15,-24-2 0-15,-18 3-3 16,-26-3 1-16,-16 0-6 15,-23-11 0-15</inkml:trace>
  <inkml:trace contextRef="#ctx0" brushRef="#br0" timeOffset="2824.44">7104 8178 5 0,'3'0'2'0,"3"0"-3"0,0 3 2 16,3 2 0-16,0 3 0 16,2-5 0-16,4 2 1 15,0-5-1-15,6 3 0 16,3-6 2-16,9 0 1 15,8-2-1-15,4 2 0 16,14 1-1-16,1-3 1 16,5-1-1-16,10-2 0 0,5 0-2 15,4 0 1-15,2 1 0 16,-3 1 0-16,7 1 0 16,2 0 0-16,0 2 0 15,0 0 1-15,1 3-1 16,5 3 1-16,0 0-1 15,3 5 0-15,-5-3-1 16,11 3 1-16,0-3 0 16,6-2 0-16,-6 2-1 15,15 0 0-15,-9 6 0 16,9-3 1-16,3-8 0 16,9 0 0-16,-3-3 0 15,3 3 0-15,15-2 1 16,-3 4 1-16,3 3-1 15,14 6 1-15,-2 2-1 16,-3 3 0-16,-6 3-1 16,-9 5 1-16,-3-11-2 15,-4 0 1-15,-5-2-5 0,6 2 0 16,-9 0-5-16,-12-16 0 16</inkml:trace>
  <inkml:trace contextRef="#ctx0" brushRef="#br0" timeOffset="11635.39">18742 9917 18 0,'-21'-6'9'0,"15"4"-10"15,6 2 9-15,0 0-12 16,9-3 1-16,3 0 2 15,6-5 1-15,6 0 2 16,12 3 1-16,20-3-1 16,22 3 0-16,35 2 1 15,35 3 1-15,43 6-2 16,26-1 1-16,27 3-2 16,24-3 1-16,-3-2 1 15,0-9 0-15,-21-4-1 16,-18-9 1-16,-20-2-4 15,-28 3 1-15,-29-1-7 0,-36 3 1 16</inkml:trace>
  <inkml:trace contextRef="#ctx0" brushRef="#br0" timeOffset="13241.36">10697 10687 21 0,'-27'-16'10'0,"15"13"-8"16,12-2 11-16,6-1-16 15,6 1 1-15,6 0 1 16,17 0 0-16,16-3 2 0,-9 2 1 16,77 1-2-16,29-6 1 15,28 9 0 1,26 2 1-16,13 5-1 0,8-2 1 16,-9 2-2-16,-8-5 1 15,-22 3-1-15,-14-6 1 16,-15-5-7-16,-12 3 0 15</inkml:trace>
  <inkml:trace contextRef="#ctx0" brushRef="#br0" timeOffset="15103.73">7000 11591 7 0,'0'0'3'0,"3"-26"-2"16,-3 21 3-16,3-1-4 15,-3-2 1-15,0 3 0 16,0-8 1-16,3 5-2 15,-3 3 0-15,0 5 1 16,6 0 1-16,-1 0-1 16,7 0 0-16,6 2 0 0,6 4 0 15,9-4 0 1,0-2 1-16,11 0 0 16,16-2 0-16,2 2 0 0,13 0 0 15,5 0 0-15,12 2 1 16,12 1-2-16,4 5 1 15,-1-3 0-15,6 0 0 16,0 3 0-16,3 3 1 16,-6-6-1-16,3 3 1 15,6 3-1-15,-3-3 0 16,-5 2-1-16,11 1 1 0,-3-1-1 16,3 4 1-16,3-1-2 15,6-3 1-15,3 1 0 16,-3-3 0-16,12-3 0 15,-1 1 1-15,-2-4-1 16,9 4 1-16,-3-4-1 16,-6 1 1-16,9 5-1 15,-6-3 0-15,-1 3-1 16,10 3 1-16,-9-1 0 16,0-5 0-16,6 1-1 15,-6-1 1-15,-3-2-1 16,-1-1 1-16,1-4 0 15,-9-4 0-15,0-4 1 16,-12-3 1-16,-3-3 0 16,-5 2 1-16,-13 1-1 15,-9 3 1-15,-8 2-1 16,-7 0 0-16,-6 2-3 0,-8 6 0 16,-12 3-11-16,-13 8 1 15,-20-17-5-15,-33-20 1 16</inkml:trace>
  <inkml:trace contextRef="#ctx0" brushRef="#br0" timeOffset="25074.6">10375 13578 23 0,'9'11'11'0,"15"-32"-7"0,-12 18 11 15,3 1-18-15,2-1 1 16,7 3-1-16,3-3 0 15,6 1 3-15,3-1 1 16,2 3-2-16,1 0 0 0,6 0 2 16,5 0 0-16,4 0 0 15,5 3 1-15,7-3-1 16,2-3 1-16,7 3 1 16,-1-8 0-16,3 5-1 15,7 1 1-15,-1-1-1 16,9 0 1-16,1 1-1 15,5-1 1-15,6 0-2 16,6 1 0-16,0-3-1 16,6-3 1-16,6 2-1 15,6 1 1-15,0 0-1 16,6-6 1-16,0 3-1 16,0-8 1-16,15 0 0 15,0 1 0-15,3-1 0 16,8 2 1-16,10 4-1 15,9 5 1-15,-1 10-1 16,-8 5 0-16,0 4 0 16,-16 4 1-16,-17 1-2 15,-15-3 1-15,-11-3-5 0,-25-5 0 16,-18-6-7-16,-14-17 0 16</inkml:trace>
  <inkml:trace contextRef="#ctx0" brushRef="#br0" timeOffset="29983.65">12798 14825 37 0,'-3'5'18'0,"6"-2"-23"0,-3-9 18 16,0 6-17-16,6 0 1 15,3-2-3-15,3-1 1 16,6-5 7-16,5 3 0 0,7 2-4 15,3 3 1 1,0 0 2-16,8 3 0 0,13 2 1 16,5 0 0-16,19 3 0 15,2 0 0-15,15 3-1 16,13-3 0-16,17 0 0 16,9 0 1-16,20 0 0 15,10-1 1-15,6-1-1 16,8-1 1-16,1-5-1 15,5-5 0-15,-5 2 0 16,0 0 0-16,2 1-1 16,-11-3 1-16,-3-1-1 15,-1 4 0-15,-5-1 0 16,-6 0 0-16,-6 3-3 16,-21 0 1-16,-12 0-8 15,-24 0 1-15,-18-2-3 16,-17-12 1-16</inkml:trace>
  <inkml:trace contextRef="#ctx0" brushRef="#br0" timeOffset="32549.93">17721 14954 18 0,'6'-10'9'0,"36"12"-9"16,-24-4 11-16,0-4-10 15,5 1 0-15,7 0 2 16,6-3 1-16,8 3-4 0,7-1 1 16,0 1 3-16,8 2 0 15,4 3 0-15,11 0 0 16,7 3-2-16,5 2 0 15,9 1-1-15,9-4 0 16,9 1-1-16,0-1 1 16,7-4 0-16,14-6 0 15,-4-3 0-15,10-7 1 16,18-1 0-16,0-2 1 0,6 3-2 16,8 4 1-16,4 1-2 15,11 8 1-15,-20 2-2 16,-6 1 1-16,-6 2 0 15,-21 0 0-15,-27-6-1 16,-15 1 1-16,-12 0-4 16,-14-6 1-16,-22-5-7 15,-23-10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0:03:50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3681 5808 34 0,'0'0'17'0,"-3"177"-21"16,3-108 18-16,0 36-12 16,3 38 1-16,6 51 1 15,3 52 0-15,5 50-4 0,1 21 0 16,3 33 6-16,9 28 0 15,9 19-2-15,2 18 1 16,-8 17 0-16,3 9 1 16,-1 4-2-16,1 15 1 15,0-18-2-15,-3-8 0 16,-4-19 0-16,1-18 0 16,-6-42-1-1,-3-14 0-15,-3-42-3 0,-3-24 1 16,-7-37-9-16,-2-44 0 0,-3-38-7 15,-3-58 0 1,12-67-1-16,-3-49 1 0</inkml:trace>
  <inkml:trace contextRef="#ctx0" brushRef="#br0" timeOffset="1111.46">3547 5760 46 0,'-12'-34'23'0,"33"15"-41"16,-12 19 50-1,50 0-42 1,19 0 0-16,20 0 0 15,24-5 1-15,12 2 15 16,24-5 0-16,14-2-7 16,16-4 1-16,5 1 6 15,-8-5 1-15,-7-1 1 16,-8 1 1-16,-15-1-1 16,-9-2 0-16,-21 0-3 15,-9-3 1-15,-21-5-3 16,-18 2 1-16,-11 1-2 0,-13-1 1 15,-8-2-1-15,-9 0 0 16,-6 5-1-16,-1 1 0 16,-2 7-2-16,0 8 0 31,27 66-2-31,-10 21 1 16,1 27-2-16,-4 37 1 15,-5 26 1-15,-3 35 1 16,-3 40 0-16,-4 33 0 0,1 22 2 15,-3 27 0 1,-3 36 0-16,6 1 1 0,2 18-1 16,10-6 0-1,9 9 1-15,5-11 1 0,4 8 1 16,2-2 0-16,-2-20-1 16,3-9 0-16,8 4 0 15,-5-18 0-15,-4-13-1 16,-11-8 0-16,-10-22-3 15,1-17 1-15,-6-28 0 16,0-17 0-16,-1-33 0 16,1-31 1-16,-6-24-2 15,-3-22 1-15,-4-28 1 16,-5-22 1-16,-6-10 0 16,-6-13 1-16,-12-16-1 15,-20-11 1-15,-19-16-1 16,-29-16 0-16,-19-10-3 0,-26 0 1 15,-30-8-3-15,-26 0 0 16,-25 8 0-16,-23 5 0 16,-12 11 0-16,0 5 0 15,-6 7 3-15,6 4 0 16,9-3 2-16,14 3 0 16,34-1-1-1,32-2 1-15,15-5-6 0,33-6 1 16,17-2-14-16,16-22 0 15,20-31-3-15,27-42 1 16</inkml:trace>
  <inkml:trace contextRef="#ctx0" brushRef="#br0" timeOffset="2071.75">3258 4392 33 0,'-21'-26'16'0,"12"-9"-16"0,3 27 17 16,6-2-19-16,0 2 1 15,6 0-1-15,-6 3 1 16,9 5 1-16,-6-6 1 15,6 4-1-15,0 2 1 16,3 0 1-16,0 13 0 16,6 13 0-16,6 14 0 0,5 16 1 15,7 4 0 1,-9 1-1-16,3-10 0 0,5-4 0 16,1-10 0-16,3-8 1 15,2-10 0-15,1-14 2 16,6-5 0-16,5-18 0 15,1-9 0-15,5-26-1 16,1-13 1-16,-1-3-3 16,-2-13 1-16,-9 6-4 15,-10-7 0-15,-8 15-6 16,-12 15 1-16,-3 16-8 16,-21 16 1-16,-3 7-3 15,0-2 1-15</inkml:trace>
  <inkml:trace contextRef="#ctx0" brushRef="#br0" timeOffset="2583.09">4868 4051 30 0,'-9'18'15'0,"9"54"-22"0,0-46 26 0,0 11-19 16,3 11 1-16,-3 7-4 16,0 1 1-16,0 0 2 15,-3-19 1-15,-2-6 1 16,-4-7 1-16,0-19 2 15,-3-15 0-15,0-17 2 16,3-10 0-16,6-13-2 16,3-5 1-16,9-17-5 15,3-5 1-15,9 1-4 16,-4 7 1-16,10 0-2 16,6 3 1-16,3 8 2 15,2 5 0-15,4 5 0 16,-9 11 0-16,6 13 0 15,-4 16 0-15,1 8 0 16,-9 16 1-16,6 3-2 16,-10 23 1-16,1 14-1 0,-6 15 1 15,-6 8 1-15,3 1 0 16,-9 2-2-16,3-11 1 16,0 3-4-16,0-7 0 15,-1-12-8-15,-8-21 1 16</inkml:trace>
  <inkml:trace contextRef="#ctx0" brushRef="#br0" timeOffset="2986.82">4830 4149 41 0,'-15'-14'20'0,"24"22"-28"0,3-8 35 0,6-2-30 16,20-6 1-16,22-5-6 15,23-11 1-15,18-16 6 16,12-10 0-16,18-3-5 16,-3-8 1-16,-3 0 4 15,-14-2 0-15,-25 7 4 16,-18 11 1-16,-14 8 3 16,-21 13 1-16,-13 16-2 15,-17 8 0-15,-11 8-3 16,-7 3 1-16,-3 7-5 15,6-2 1 1,54 13-1-16,20-5 0 16,18-3-1-16,19 3 1 15,-4 5 0-15,-9-2 0 16,-20 7 1-16,-25-2 1 16,-26 13 0-16,-24 0 0 15,-23 0 0-15,-22 2 1 16,-17-4-4-16,-16-4 0 15,-5-7-8-15,0-3 0 16</inkml:trace>
  <inkml:trace contextRef="#ctx0" brushRef="#br0" timeOffset="4189.82">3824 8599 39 0,'-39'-19'19'0,"33"6"-16"16,6 11 20-16,0 2-24 16,3-6 0-16,9 4-2 15,18-6 1-15,8-3 2 16,31 3 1-16,26-5-3 16,24-11 0-16,36 0 2 0,18 0 1 15,29 6 1-15,0-1 0 16,16 9 0-16,-10-1 1 15,-6 6 0-15,-17 5 0 16,-24 3-2-16,-27 5 1 16,-27 0-4-16,-18-1 0 15,-17 1-4-15,-10-5 1 16,-5-3-3-16,-7-3 0 0,4-2-4 16,2 2 1-16</inkml:trace>
  <inkml:trace contextRef="#ctx0" brushRef="#br0" timeOffset="4715.42">3913 10313 24 0,'6'-10'12'0,"53"-3"-17"0,-32 10 20 0,21-5-16 15,14-3 0-15,25-7 2 16,32-3 0-16,24-3 2 16,32-5 0-16,22 0 1 15,23 2 1-15,12 6 0 16,6 3 0 0,-12 4-1-16,-17 6 0 0,-19 6-6 15,-29 2 0-15,-15 8-8 16,-48-11 0-16</inkml:trace>
  <inkml:trace contextRef="#ctx0" brushRef="#br0" timeOffset="7326.49">8372 4617 24 0,'3'-19'12'0,"3"-23"-9"0,-6 29 13 0,0-3-15 16,0 0 0-16,-3 0-1 16,-3 0 1-16,0 8-2 15,-3-2 1-15,0 15-1 16,0 11 1-16,3 18-1 15,0 3 1-15,0 8-1 16,3 16 1-16,0 0 1 16,0 0 0-16,3-13 2 15,0-14 1-15,0-5 1 16,0-18 0-16,0-17 2 16,3-9 0-16,3-17-2 15,3-5 0-15,3-8-2 16,6-8 1-16,-3 0-3 15,-3 0 0-15,0 3-2 0,0 7 0 16,-1 6-1 0,-2 3 0-16,3 10 0 0,0 3 1 15,6 2-2-15,3 4 1 16,3 1 1-16,-3 6 0 16,5-5 1-16,7 3 1 15,3-1-1-15,2 3 1 16,4 3 0-16,-3 0 0 15,2 5-1-15,-5-6 1 16,0 6-2-16,-3 8 1 16,-10 8-1-16,-8 11 0 0,-9 4-1 15,-9 12 1-15,-3-1-1 16,-6 3 1-16,-2 0-6 16,-1-3 0-16,-3-5-4 15,9-21 1-15</inkml:trace>
  <inkml:trace contextRef="#ctx0" brushRef="#br0" timeOffset="8106.89">9226 4305 21 0,'-9'-35'10'0,"15"41"-6"16,-3-6 12-16,3 0-16 15,0 16 1-15,0 5-2 16,3 16 1-16,-3 13 0 15,-6 6 1-15,-3 4 1 16,0-17 0-16,0-1 1 16,-3-5 0-16,3-13 1 15,0-8 0-15,3-6 0 0,0-15 1 16,3-11-2 0,6-13 0-16,3-13-3 0,3-6 1 15,3-7-2-15,-1 4 1 16,7-7-2-16,3 11 1 15,0 2-1-15,0 2 0 16,-1 11 1-16,-2 9 0 16,-6 7 0-16,0 5 1 0,0 9-1 15,3 7 0-15,-4 13 1 16,1 4 0-16,0 15-1 16,0 8 1-16,-6 13 0 15,0 3 1-15,-3 7-3 16,0-12 0-16,-3 0-8 15,-3-9 0-15</inkml:trace>
  <inkml:trace contextRef="#ctx0" brushRef="#br0" timeOffset="8275.32">9223 4546 34 0,'-21'-27'17'0,"24"19"-25"16,3 5 28-16,6 6-21 15,9 2 0-15,6-5-2 16,8 0 0-16,19 0-2 16,0-5 1-16,11-3-4 15,-5-8 1-15</inkml:trace>
  <inkml:trace contextRef="#ctx0" brushRef="#br0" timeOffset="8588.2">10065 4154 18 0,'-11'0'9'0,"-7"16"-4"0,12-8 15 16,0 8-20-16,-3-3 1 0,-3 5 2 16,0 11 0-16,0 3-2 15,0 5 0-15,3 14 2 16,3-4 1-16,3-2 0 15,6 5 0-15,6-13 0 16,0-5 0-16,3-8-1 16,6-8 1-16,9-3-1 15,9-13 1-15,8-8-2 16,10 0 0-16,-1-5-4 16,1-3 1-16,-6-5-5 15,-10 2 1-15,-2-2-8 16,-6 5 0-16</inkml:trace>
  <inkml:trace contextRef="#ctx0" brushRef="#br0" timeOffset="8889.3">10506 4088 32 0,'-15'2'16'0,"3"17"-23"0,9-8 22 0,-3 10-15 16,0 5 0-16,0 9 2 16,6 10 0-16,3 0-1 15,6 0 0-15,9-1 1 16,9-6 1-16,3-7-1 15,8-7 0-15,-2-11-5 16,6-5 1-16,8-21-7 16,7-5 0-16</inkml:trace>
  <inkml:trace contextRef="#ctx0" brushRef="#br0" timeOffset="9189">11286 4096 26 0,'-9'-24'13'0,"-15"-5"-16"15,18 21 18-15,-6 8-15 16,-6 0 0-16,-2 8 2 16,-4 5 1-16,-3 6-3 15,0 7 1-15,3 8 2 16,4 3 0-16,5 8 0 0,9 6 1 16,6 2-2-16,9-6 1 15,8-2 0-15,10-13 0 16,6-11-1-16,6-13 0 15,5-11 0-15,4-15 0 32,20-27-1-32,-14 0 0 15,-18 5-4-15,-21 3 0 0,-18 8-7 16,-9 11 1 0,-15 4-3-16,0 6 1 15</inkml:trace>
  <inkml:trace contextRef="#ctx0" brushRef="#br0" timeOffset="9473.25">12221 4022 24 0,'38'-14'12'15,"-17"-4"-17"-15,-21 10 20 0,-12 11-17 16,0 10 1-16,-9-3 1 15,-8 9 0-15,-4 5 3 16,-6 5 1-16,-2 11 0 16,-1-3 1-16,3 10 2 15,6 9 0-15,4 7-1 16,8 3 1-16,9-10-3 16,15-6 1-16,24-13-5 15,20-13 0-15,31-19-12 0,32-26 1 16,18-26-1-16,9-20 0 15</inkml:trace>
  <inkml:trace contextRef="#ctx0" brushRef="#br0" timeOffset="13258.27">6762 9163 28 0,'-6'13'14'0,"-30"-26"-6"16,24 13 14-16,3 0-21 15,-9-3 1-15,3 0 1 0,0-2 1 16,6 2-5-16,1 1 1 16,2 2 2-16,6 0 0 15,8 0-1-15,10-3 0 16,6-2 0-16,6-1 0 15,15 6-1-15,14-2 1 16,1 4-1-16,14-2 1 0,3 0 0 16,19-2 0-16,8-1-1 15,3 0 1-15,0 1-1 16,3-3 0-16,-14-1 0 16,-16 4 1-16,-15-4 1 15,-11 4 0-15,-9-1 0 16,-10 0 0-16,-8-2 1 15,-9 0 0-15,-12-3 0 16,-9-3 0-16,-15 1-2 16,-18-6 0-16,-11 0-1 15,-10 0 1-15,-5 5-1 16,5 1 0-16,10 5-1 16,2-1 1-16,12 1-1 15,9 5 0-15,12-3-2 16,6 9 1-16,12 7-2 15,12 5 0-15,12 9-5 16,12-1 1-16,14 3-6 16,1-13 1-16</inkml:trace>
  <inkml:trace contextRef="#ctx0" brushRef="#br0" timeOffset="13889.62">8339 8655 23 0,'-15'-3'11'0,"15"0"-14"0,0 3 13 15,0 0-10-15,0 6 1 0,0 9 3 16,-3 9 0-16,-3 16-3 16,-6 15 0-16,-3 17 4 15,-2 26 0-15,-4 18 0 31,3 9 0-31,9 7-4 0,3-16 1 0,3-13-6 16,0-23 1-16,0-22-7 16,3-16 1-16</inkml:trace>
  <inkml:trace contextRef="#ctx0" brushRef="#br0" timeOffset="14667.22">8250 8565 38 0,'-33'0'19'0,"30"-3"-28"0,3 3 35 15,12-3-28-15,12-2 1 16,14-3-2-16,16 0 0 16,18 3 5-16,32-6 1 15,24-13-2-15,23 1 1 16,25-4 1-16,21-5 0 0,17-2 1 16,18-11 0-16,3 3-1 15,12-9 1-15,9-2-1 16,-3 11 0-16,-21 0 0 15,-17 5 0-15,-25 2 1 16,-29 6 0-16,-18 11-1 16,-24 7 0-16,-18 14-1 15,-15 7 0 1,-20 22-2-16,-10 13 1 0,-5 16-1 16,-3 16 0-16,-7 7 0 15,-2 17 1-15,0 7 1 16,-7 6 0-16,4 8-1 15,9 13 1-15,2 0-1 16,7-11 1-16,0-7-2 16,2-1 1-16,7-16-2 15,-7-7 1-15,4-14 1 16,-4-18 0-16,1-10 0 16,-7-9 0-16,-8-10 0 0,-9-9 1 15,-9-9-1-15,-12-4 1 16,-18-10-3-16,-27-5 0 15,-21-8-1-15,-35-6 1 16,-45 1-1-16,-36-3 0 16,-35 2 0-16,-48 11 0 15,-36 3 1-15,-29 13 0 0,-10 10 0 16,-23 3 1-16,9 6-1 16,6-9 0-16,23 6 1 15,9 3 0-15,31-1-1 16,20-2 1-16,47-6 1 15,39 1 0-15,31-8-3 16,37-3 0-16,22-6-8 16,20-2 0-16,22-10-6 15,17-17 0-15,15-15-1 16,6-6 1-16</inkml:trace>
  <inkml:trace contextRef="#ctx0" brushRef="#br0" timeOffset="15448.61">8643 7885 36 0,'-27'-19'18'0,"27"11"-31"16,0 11 39-16,3-1-26 16,6 9 0-16,3 5-3 15,6 8 1-15,2-3 2 16,4 3 0-16,0 2 0 16,-3 3 0-16,0-8 2 0,-3-2 1 15,-7-9 3-15,1-7 0 16,0-8 0-16,-6 0 1 15,-6-14-2-15,-3-10 0 16,0-5-3-16,3-9 1 16,3-4-5-16,6-1 1 15,3 3-2-15,3-3 1 16,9 9-1-16,3 7 0 0,5 5 0 16,-2 6 1-16,0 5 0 15,0 6 0-15,-4-1 0 16,1 9 0-16,-6 7 0 15,-6 8 1 1,-24 32 1 0,-9 0 0-16,-12-3 0 15,-5 1 1-15,-1-9-2 16,0 1 0-16,0-12-6 16,-2-9 1-16,8-6-4 15,9-11 0-15</inkml:trace>
  <inkml:trace contextRef="#ctx0" brushRef="#br0" timeOffset="15723.04">9580 7556 38 0,'-21'8'19'0,"16"-2"-30"0,5 2 38 16,0 10-27-16,2 6 0 15,1 10-1-15,6 9 0 16,0-4 1-16,0 4 1 16,0-6-1-16,0-3 0 0,0-5-2 15,0-2 0-15,-3-9-7 16,0-5 1-16</inkml:trace>
  <inkml:trace contextRef="#ctx0" brushRef="#br0" timeOffset="15916.06">9321 7485 45 0,'9'-29'22'0,"60"18"-31"16,-37 6 41 0,10 0-37-16,21-1 1 0,5 4-14 15,10-1 0-15,2-2 18 16,-12-6 0-16</inkml:trace>
  <inkml:trace contextRef="#ctx0" brushRef="#br0" timeOffset="16096.47">10280 7408 35 0,'6'14'17'0,"-3"36"-23"0,0-34 32 16,0 10-26-16,0 14 0 15,-3 7 0-15,-3 14 0 16,0 0-3-16,0 3 1 16,0-14-1-16,0-10 1 0,0-9-6 15,-3-15 1-15,-6-13-2 16,-6-19 0-16</inkml:trace>
  <inkml:trace contextRef="#ctx0" brushRef="#br0" timeOffset="16230.4">10205 7281 36 0,'36'-53'18'0,"24"16"-26"16,-37 27 37-16,10-3-31 15,12-1 0-15,8 4-9 16,-2 4 1-16,-6 6 7 15,-13 0 0-15</inkml:trace>
  <inkml:trace contextRef="#ctx0" brushRef="#br0" timeOffset="16396.28">10057 7676 54 0,'0'0'27'0,"89"-8"-47"0,-53 0 56 16,23-3-47 0,30-7 1-16,19-1-14 0,2-10 0 15</inkml:trace>
  <inkml:trace contextRef="#ctx0" brushRef="#br0" timeOffset="16547.11">10414 7773 41 0,'-81'59'20'0,"46"-12"-25"0,32-39 33 0,9-2-35 15,20-4 0-15,25-7-14 16,32-14 1-16</inkml:trace>
  <inkml:trace contextRef="#ctx0" brushRef="#br0" timeOffset="17341.37">8806 8546 36 0,'-12'-18'18'0,"12"7"-22"0,0 11 28 0,6 5-25 15,0 8 0 1,3 11-1-16,0 19 0 0,-3 20 3 16,-3 30 1-16,-12 44-1 15,-12 33 1-15,-5 17 1 16,-1-7 1-16,12-5-2 16,6-22 0-1,9-20-7-15,3-33 1 0,0-39-7 16,-3-42 0-16</inkml:trace>
  <inkml:trace contextRef="#ctx0" brushRef="#br0" timeOffset="18376.82">8571 8988 29 0,'-12'-11'14'0,"3"-2"-22"16,9 5 22-16,-3 0-17 15,0 0 1-15,-5 3 1 16,-1 5 1-16,-3 5 1 15,-3 1 1-15,0 9-2 0,0 12 1 16,-6 10 1-16,3 8 0 16,1 5 0-16,5-2 0 15,6-3 1-15,3-3 1 16,6-2 0-16,3-11 1 16,8-16-1-16,13-13 0 15,12-10-2-15,0-14 1 16,-1-16-6-16,-5-2 1 15,-9-3-9-15,-9 2 0 16,-21 1 0-16,-12 0 0 16</inkml:trace>
  <inkml:trace contextRef="#ctx0" brushRef="#br0" timeOffset="28900.71">10652 9205 1 0,'-3'2'0'0</inkml:trace>
  <inkml:trace contextRef="#ctx0" brushRef="#br0" timeOffset="35477">15846 6660 18 0,'0'-27'9'0,"-3"14"-5"0,3 8 10 16,0-1-13-16,-3 1 1 0,0 0-1 15,3-1 1-15,0 4-3 16,-3 7 0-16,0 0 2 16,0 17 1-16,0 12-1 15,-3 27 0-15,0 23 1 16,3 14 0-16,-3 29 1 16,6 19 1-16,-3 26-1 15,3 13 0-15,0 21 1 16,-3 6 0-16,0 16-2 15,3 10 1-15,0 10-1 16,6-7 1-16,3 11 1 16,3-4 0-16,0 4 0 15,-3 12 0-15,0-2-1 16,-3-3 1-16,0-28-1 16,-3-14 1-16,0-27-6 15,-3-42 0-15,0-31-6 16,0-41 0-16,-9-54-8 15,-9-57 1-15</inkml:trace>
  <inkml:trace contextRef="#ctx0" brushRef="#br0" timeOffset="36530.07">15757 6620 33 0,'-9'-16'16'0,"12"-8"-17"16,3 24 22-16,6-2-23 16,5 2 0-16,7 0-2 15,18 5 0-15,20-5 5 0,31 2 1 16,26 1-4-16,39 0 1 16,26 2 3-1,39 0 0-15,33 1 1 0,6-1 1 16,30 0 0-16,15-5 0 15,-4 0-1-15,13-2 1 16,-10-9-1-16,-20-5 0 16,-9-5 0-16,-18 0 1 0,-18 0 0 15,-18-3 0-15,-20-8-1 16,-13 0 0-16,-20 1-1 16,-24 1 1-16,-4 1-2 15,-14 3 0-15,-26 5-1 16,-1 7 1-16,-12 9-1 15,-14 8 0-15,-7 23-1 16,-6 19 1-16,-2 13-1 16,-3 25 1-16,-10 38-1 15,-8 30 1-15,-9 29-1 16,-12 29 1-16,-10 21 1 16,-8 27 0-16,0 7-1 15,0 14 1-15,6 11 0 16,9-12 1-16,9-1-1 15,9-28 1-15,9-12-1 16,2-17 1-16,4-23-1 16,14-16 0-16,4-24 0 0,-1-16 1 15,-11-13-2-15,-4-21 0 16,-8-16 0-16,-6-16 1 16,-12-16-2-16,-15-7 1 15,-12-14-1-15,-21-8 0 16,-33-8 0-16,-26-8 0 15,-39-10 0-15,-30-3 1 16,-38-3-1-16,-34 1 1 16,-32 4 0-16,-44 4 0 15,-37 12-1-15,-35 3 0 16,-30 8 1-16,-20 0 0 0,-19 6 0 16,-11 7 0-16,-4-5 0 15,7-18 0-15,23-1 0 16,39-2 1-16,30-3-1 15,51-7 1-15,32-1-5 16,44-16 1-16,46-10-11 16,26-13 1-16,39-27-2 15,33-37 0-15</inkml:trace>
  <inkml:trace contextRef="#ctx0" brushRef="#br0" timeOffset="37051.62">16007 5302 38 0,'-21'-2'19'0,"9"25"-26"16,12-12 33-16,3 15-27 15,9 9 1-15,6 10 0 16,6 8 1-16,8 18-2 0,7 1 1 31,6 18-6-31,-10-27 0 16,-8-15-3-16,-12-35 0 16</inkml:trace>
  <inkml:trace contextRef="#ctx0" brushRef="#br0" timeOffset="37216.06">16042 5186 37 0,'-14'-48'18'0,"14"16"-21"0,3 22 33 15,38-9-32 1,19-2 1-16,14-5-1 16,4-1 0-16,11 3-3 15,0 14 1-15,-9-3-6 16,-14 2 1-16</inkml:trace>
  <inkml:trace contextRef="#ctx0" brushRef="#br0" timeOffset="37397.86">15914 5458 45 0,'-11'14'22'0,"28"-14"-28"15,4-6 42-15,6-2-34 16,27-2 0-16,17 2-9 16,12-3 1-16,-2 3-4 0,8-8 1 15</inkml:trace>
  <inkml:trace contextRef="#ctx0" brushRef="#br0" timeOffset="37923.09">16956 5302 35 0,'-3'53'17'0,"21"77"-17"0,-9-85 22 0,6 2-22 15,9 6 0-15,3 3 1 16,-4-6 1-16,-2-5-2 15,-3-16 0-15,-3-18 2 16,-3-16 1-16,0-22 1 16,-3-10 0-16,0-21 0 15,2-16 1-15,7-8-1 16,0 2 1-16,12 1-3 16,9 2 0-16,-1 1-3 15,7 4 1-15,-6 17-3 16,-4 10 1-16,-8 13-2 15,-6-3 0-15,-12 25 0 16,-9 12 1-16,-9 14 0 16,-6 5 0-16,-6-2 1 15,-2 7 0-15,2 1 0 0,0-1 1 16,3 1 1-16,9 5 0 16,6 5 0-16,9-8 0 15,6 10 2-15,3-2 0 16,6 1 1-16,8-4 1 15,10 0 0-15,6 3 0 16,2-5-1-16,1 8 1 16,0-14-5-16,-1-5 1 15,-5-7-9-15,-3-9 1 16,-1-18-6-16,-5-14 1 16</inkml:trace>
  <inkml:trace contextRef="#ctx0" brushRef="#br0" timeOffset="38375.26">18153 5157 25 0,'-3'18'12'0,"6"43"-10"16,-3-27 15-16,-3 11-16 15,-3 14 0-15,0 4 1 16,-3-10 1-16,3-3-2 15,-3-7 0-15,3-9 3 16,0-13 0-16,0-10 3 16,3-6 0-16,3-29-1 15,6-13 0-15,6-16-2 16,6-13 0-16,0 5-2 16,9-2 1-16,8-1-4 0,-2 4 1 15,-6 1-1-15,0 4 0 16,-3 10-1-16,2 8 1 15,-2 8-1-15,3 5 0 16,0 8 0-16,-1 5 0 16,1 6-1-16,0 10 1 15,0 9 1-15,0 7 0 0,-1 8 0 16,4 8 1 0,6 0-1-16,-6 16 1 0,-4 8 0 15,-2 13 0 1,-6 0-4-16,-6 0 1 0,-9 0-4 15,-9-13 0-15,-9-11-4 16,-9-21 0-16</inkml:trace>
  <inkml:trace contextRef="#ctx0" brushRef="#br0" timeOffset="38480.41">18284 5482 33 0,'-27'-50'16'0,"18"-6"-26"15,9 48 29-15,3 0-24 16,6-5 0-16,9 3-9 15,9-4 0-15</inkml:trace>
  <inkml:trace contextRef="#ctx0" brushRef="#br0" timeOffset="39034.47">19019 5220 28 0,'0'11'14'0,"6"55"-15"0,-6-48 23 16,0 20-23-16,-3 14 0 15,0 9 0-15,-3-8 0 16,3-3 3-16,-3-2 1 16,3-11 1-16,3-13 0 0,3-8 3 15,3-16 0-15,6-5 1 16,3-17 0-16,6-9-3 15,5-12 1 1,10-10-3-16,0-5 0 0,0 0-3 16,-1 13 1-16,-2 5-2 15,-3 9 1-15,-9-1-2 16,-3 11 0-16,-4 5-2 16,-2 8 1-16,0 5-1 15,3 1 1-15,3 2-1 16,6 0 1-16,3 5 1 15,2 0 0-15,-5-2 2 16,0-1 1-16,3 4 0 16,-3-6 0-16,-1 0 1 15,1-6 0-15,0 1 0 16,-6 0 0-16,0 2-3 16,-3 6 1-16,0 7-1 15,-4 12 1-15,-2-1-2 16,0 18 1-16,-3 6-1 0,-3 8 0 15,0-2 1-15,-3-1 0 16,0-5-3-16,0-8 1 16,0-11-2-16,3-15 0 15,3-8-6-15,15-27 1 16</inkml:trace>
  <inkml:trace contextRef="#ctx0" brushRef="#br0" timeOffset="39364.7">20248 4908 34 0,'-6'0'17'0,"12"87"-17"0,-6-58 28 0,-6 14-28 15,-3 18 1-15,-5 29-1 16,-1 0 1-16,0-6-3 16,0-15 0-1,3-11-2-15,3-18 1 0,0-14-3 16,3-20 0-16,0-20 1 15,6-20 0 1,3-16 6-16,9-14 0 0,3-5 3 16,6 1 0-16,3-6 3 15,8 2 1-15,7 9-2 16,9 2 0-16,-7 8-5 16,13 8 1-16,5 3-4 15,7 10 1-15,2 8-6 0,-8 5 1 16,-15 4-5-16,-16 9 0 15</inkml:trace>
  <inkml:trace contextRef="#ctx0" brushRef="#br0" timeOffset="39516.61">20162 5247 43 0,'-24'16'21'0,"42"2"-24"0,-6-15 40 16,15-1-38-16,29-4 1 15,25-1-6-15,17-8 1 0,18 4-3 16,-9 1 0-16,-15-4-5 16,-20-11 1-16</inkml:trace>
  <inkml:trace contextRef="#ctx0" brushRef="#br0" timeOffset="39665.45">19870 5591 56 0,'-12'18'28'0,"111"9"-43"16,-55-25 60-16,46-10-56 15,46 0 1-15,46 3-18 16,23-37 0-16</inkml:trace>
  <inkml:trace contextRef="#ctx0" brushRef="#br0" timeOffset="68295.24">16417 7345 31 0,'-32'-19'15'0,"35"9"-18"16,3 4 16-16,9-2-15 16,2-2 0-16,10-3-1 15,12-3 0 1,47-13 5-16,-5 5 1 16,-10 5-3-16,-3 9 0 15,-2 10 0-15,-9 8 1 16,-7 8 0-16,-14 13 1 15,-15 13-2-15,-18 8 0 16,-18 6 1-16,-18 10 0 16,-15 13 2-16,-20 3 0 15,-6 6 1-15,5-6 0 16,1-3 1-16,5-7 0 16,7-6-2-16,11-5 1 15,18-14-2-15,9-10 1 16,15-8-2-16,12-15 1 15,15-14-2-15,30-3 0 0,14-8 0 16,12-10 1-16,13-3-4 16,8 3 1-16,-6 0-6 15,-9 2 0-15,-14 9-4 16,-19-9 1-16</inkml:trace>
  <inkml:trace contextRef="#ctx0" brushRef="#br0" timeOffset="68462.8">16233 7885 41 0,'3'-16'20'0,"143"0"-38"0,-87 3 38 15,34-3-36 1,14 0 1-16</inkml:trace>
  <inkml:trace contextRef="#ctx0" brushRef="#br0" timeOffset="68939.61">17385 7747 30 0,'39'-3'15'16,"41"-26"-28"-16,-44 21 31 0,8-2-19 15,19-6 1-15,-4-5-1 16,4-3 1-16,-1 5 0 16,-8-2 1-16,-9 0 0 15,-10-3 1-15,-11 6 0 16,-15-1 0-16,-18 3 0 16,-9 11 1-16,-15 5-1 15,-11 11 1-15,-13 4 0 16,-11 1 1-16,2 8 0 0,7 5 1 15,11 6-2-15,10 4 1 16,11 4-1-16,12-1 1 16,12 3-2-16,12 0 1 15,18-5-4-15,8-3 0 16,7-3-6-16,9-2 1 16,-4-6-7-16,4-7 1 15</inkml:trace>
  <inkml:trace contextRef="#ctx0" brushRef="#br0" timeOffset="69213.98">18266 8006 53 0,'-27'35'26'0,"24"12"-37"16,3-39 49-16,3-2-37 15,-3-6 1-15,6-14 0 16,3-7 1-16,3-11-4 16,6-18 0-16,0-11 2 15,5-5 0-15,7 0-2 16,6 13 0-16,3 3-5 16,-1 5 0-16,-2 13-7 15,0 8 0 1,-1 11-1-16,-2-6 1 0</inkml:trace>
  <inkml:trace contextRef="#ctx0" brushRef="#br0" timeOffset="69525.71">19159 7543 28 0,'-3'13'14'0,"-18"6"-18"0,12-8 25 15,-9 10-21-15,-14 8 0 16,-13 13 7-16,0 8 0 15,1 9-4-15,5-6 0 16,9-3 4-16,12 0 0 0,9-2 1 16,6-6 0-16,15-10-4 15,15-14 1-15,15-12-3 16,8-17 0-16,10-7-1 16,-1-14 1-16,-2-13-3 15,-3-11 1-15,-10 1-5 16,-11-1 0-16,-18 9-2 15,-18 4 0-15,-12 14-3 16,-15 8 0-16,-6 8-5 16,-8 10 1-16,-4 6 4 15,7-3 0-15</inkml:trace>
  <inkml:trace contextRef="#ctx0" brushRef="#br0" timeOffset="70337.96">19653 7885 30 0,'42'0'15'0,"5"-14"-34"15,-29 6 32-15,9-2-15 16,3-6 0-16,-1-3 3 16,-2-4 1-16,-3 1 1 15,-12-7 1-15,-9 3 0 16,-9-1 1-16,-15 4 1 16,-6 1 0-16,4 9-3 15,-10 8 0-15,-12 8-3 16,4 10 1-16,-10 11-1 15,-3 7 1-15,1 9-1 16,8 2 1-16,9 3 0 16,13-5 0-16,20-3-1 0,20-3 1 15,13-4-6-15,21-12 1 16,14-10-2-16,13 0 1 16,-1-8 1-16,-5-11 1 15,2-2 2-15,-15 0 0 16,-8 0 5-16,-12 2 0 15,-18 6 0-15,-12 5 0 16,-9 5-3-16,-6 6 1 16,0 7-2-16,0-7 0 15,0 2 0-15,3 0 0 0,3 3 3 16,12-5 0-16,6-9 1 16,5-2 1-1,46-58-2 1,-1-8 1-16,-2-8-2 15,-7-13 1-15,1 2-4 16,-10 11 1-16,-11 10 0 16,-9 11 0-16,-6 22-1 15,-15 20 1-15,-12 22-1 16,-15 15 1-16,-21 35-1 16,-23 32 1-16,-7 10-7 15,-11 16 0-15,-7 5-4 16,-2-5 0-16</inkml:trace>
  <inkml:trace contextRef="#ctx0" brushRef="#br0" timeOffset="70575.77">16542 8906 66 0,'-89'-5'33'0,"101"15"-56"0,12-10 67 16,59-8-51-16,72-10 1 16,95-11 0-16,92-11 0 15,93-2 11-15,71 2 1 0,39 8-7 16,-7 11 1-16,-49 5-5 16,-70 3 1-16,-64 2-8 15,-64-7 0-15</inkml:trace>
  <inkml:trace contextRef="#ctx0" brushRef="#br0" timeOffset="79434.03">10792 12573 25 0,'-6'3'12'0,"18"7"-15"0,-3 3 12 0,-3 9-10 15,0 7 1-15,0 18 6 16,-6 22 0-16,-3 13-3 16,-9 16 1-16,0 3 4 15,3-25 0-15,3-10 1 16,3-15 0-16,0-12-1 15,0-12 0-15,3-30-3 16,0-29 1-16,3-20-3 16,-3-23 0-16,6-1-1 15,6-4 0-15,0 1-2 16,6 0 1-16,2 7-2 16,1 11 1-1,9 14 0-15,3 10 0 16,2 10 0-16,10 6 0 15,-3 8 0-15,-4 0 0 16,4 7 0-16,3-2 0 16,-1 6-1-16,1-6 1 15,3 0 0-15,2-3 0 16,4-2 0-16,2-3 1 16,-5 3-1-16,-3 5 0 15,-4 0 2-15,1 3 1 16,-3 15 2-16,-7 12 0 0,-5 12 0 15,-9 16 1-15,-6 22 0 16,-6 12 0-16,-9 6-6 16,-9 0 0-16,-3-10-13 15,-3-9 1-15,-6-10-10 16,0-24 1-16,6-24-2 16,15-23 1-16</inkml:trace>
  <inkml:trace contextRef="#ctx0" brushRef="#br0" timeOffset="80005.61">12548 12933 12 0,'-21'40'6'0,"-6"20"12"0,21-41 7 16,0 2-17-16,3 3 0 15,0-3 7-15,3 0 0 16,0-2-17-16,0-3 0 16,3-6 15-16,0-10 0 15,3-5-5-15,3-19 0 16,3-13-4-16,6-11 1 15,0-18-4-15,3 5 0 16,6 1-3-16,2 1 0 0,1 6-1 16,9 14 0-16,-4 7 0 15,4 13 0-15,3 9 1 16,-3 10 0-16,-1 8 1 16,-2-3 0-16,-3 6 0 15,-6-1 1-15,2 1 0 16,1-3 0-16,3-6 1 15,2-2 0-15,4-15 0 16,3-12 0-16,8-13 0 16,10-10 1-16,-6 5-2 15,2-2 1-15,1 10 1 16,-7 10 1-16,-5 16 1 16,-9 9 0-16,-4 26 2 15,-8 18 0-15,-9 6 1 0,-6 15 0 16,-3 6-15-16,-6 10 1 15,-3 3-13-15,-6-13 0 16,-9-19-4-16,0-23 0 16</inkml:trace>
  <inkml:trace contextRef="#ctx0" brushRef="#br0" timeOffset="80532.82">10485 14031 48 0,'-3'16'24'0,"24"79"-36"0,-9-58 46 16,6 29-34-16,0 32 1 16,-3 42 5-16,-4 43 1 15,-11 34-3-15,-5 37 0 16,-4 39 4-16,-3 22 1 15,6 5-1-15,6-44 0 0,6-28-7 16,3-49 1-16,3-46-13 16,5-47 1-16,1-64-10 15,-9-68 0-15</inkml:trace>
  <inkml:trace contextRef="#ctx0" brushRef="#br0" timeOffset="81371.34">10607 14280 45 0,'119'-32'22'0,"146"-40"-25"0,-164 56 31 0,57-10-28 15,51-8 1-15,23 2-1 16,18-5 1-16,-3 5-2 16,3 3 1-16,-18 3 4 15,-9-1 1-15,-20 9 1 16,-7-1 1-16,-23 1 1 15,-10 2 1-15,-29 2 1 16,-9 1 0-16,-11 0-2 16,-22 2 0-16,-15 9-2 15,-14 4 1-15,-16 6-1 16,-11 11 0-16,-12 13-1 16,-9 20 0-16,-9 12-2 15,-9 23 0-15,-3 19-1 16,-3 11 1-16,9 17-2 15,6 15 1-15,12 7-2 16,5 10 1-16,-2 1-2 16,12 16 1-16,6 7 0 0,-1 6 0 15,-2 2-1-15,0-10 0 16,0-13 0-16,-4-3 0 16,-5-21-1-16,-6 0 1 15,-9-24-4-15,-9-6 1 16,-12-12-1-16,-6-14 0 15,-3-13 0-15,-21-11 0 16,-11-7 0-16,-36-14 1 0,-28-21 2 16,-49-15 1-16,-37-17-1 15,-47-2 0-15,-47-9 2 16,-19-4 1-16,-5 5 0 16,5-1 1-16,15-2-4 15,27-5 1-15,21 8-8 16,39-5 0-16,12-17-11 15,35-10 1-15,36-2-3 16,27-25 1-16</inkml:trace>
  <inkml:trace contextRef="#ctx0" brushRef="#br0" timeOffset="82437.09">13521 14774 41 0,'-29'3'20'0,"20"-11"-37"0,15 3 21 0,2-11-2 16,10-11 1-16,12 1 6 15,6-11 0-15,5-5-7 16,16-9 1-16,17-12 7 15,16 5 1-15,11-9-1 16,24 4 0-16,12-6-3 16,18 3 0-16,17 0-3 15,4-6 0-15,5 9-3 16,-11 2 0-16,-6 6 0 16,-12 4 1-16,-30 6-1 15,-24 11 0-15,-15 5 0 16,-20 5 0-16,-22 0 0 15,-20 6 0-15,-24 2-1 16,-32 5 0-16,-25 6 1 16,-26 8 0-16,-18 2 0 15,11 3 0-15,7-3 1 16,18-5 0-16,14 3-3 0,21-3 0 16,21-8-5-16,33-3 0 15,33-5-1-15,29 0 0 16,36 1 0-16,18 4 0 15,0 0 3-15,-18 11 1 16,-21 3 4-16,-26 13 0 16,-34 5 1-16,-35 8 1 15,-32 13 0-15,-43 6 1 0,-38 10-12 16,-36 8 0-16,-18-10-7 16,1-22 1-16</inkml:trace>
  <inkml:trace contextRef="#ctx0" brushRef="#br0" timeOffset="83473.05">16001 12494 32 0,'12'21'16'0,"35"58"-14"15,-26-50 17-15,6 24-20 16,0 19 1-16,-3 18 1 0,-7-8 0 16,-5-3-2-16,-6-5 1 15,-6-16-4-15,-3-13 1 16,-6-18-6-16,-3-27 1 15</inkml:trace>
  <inkml:trace contextRef="#ctx0" brushRef="#br0" timeOffset="83639.38">16072 12356 53 0,'36'-26'26'0,"110"-4"-56"0,-96 25 53 0,19-3-41 16,11 8 1-16,-8 8-1 16,-22-3 1-16</inkml:trace>
  <inkml:trace contextRef="#ctx0" brushRef="#br0" timeOffset="83819.4">16034 12726 45 0,'0'-2'22'0,"65"-25"-40"15,-29 11 47-15,20-7-34 16,13-6 0-16,8-1-15 0,0 9 1 31</inkml:trace>
  <inkml:trace contextRef="#ctx0" brushRef="#br0" timeOffset="84553.06">16724 12674 30 0,'-21'34'15'0,"12"27"-18"0,12-35 21 15,6 1-15-15,3 4 1 16,3 4 3-16,-3 2 1 15,0-5-10-15,0-1 1 16,-6-2 8-16,0-5 0 16,0-3-1-16,-6-10 1 15,0-11-2-15,0-13 0 16,0-16-2-16,0-11 1 16,0-16-5-16,3-4 1 0,11-12-4 15,7 3 0-15,6 1 0 16,0 4 0-16,6 6 0 15,2 5 1-15,-8 13 1 16,-6 11 0-16,-6 11 1 16,-12 12 0-16,-6 9 0 15,-6 2 1-15,-3 14 1 16,-6 2 0-16,0 5 2 16,3 1 0-16,-2-3-1 15,8 15 1-15,6-4 0 16,9-6 0-16,0 5-1 15,8 3 1-15,7-2-1 16,6-4 1-16,3-4-1 16,3-6 0-16,-1-8-8 15,1-2 1-15,0-14-10 16,11-10 0-16,-8-16-2 0,0-16 1 16</inkml:trace>
  <inkml:trace contextRef="#ctx0" brushRef="#br0" timeOffset="84709.81">17519 12520 67 0,'-12'53'33'0,"6"53"-58"0,6-72 75 16,0 3-64-16,0 11 0 16,0-8-9-16,-3-6 0 15,-3-10 26-15,-9-11 0 16</inkml:trace>
  <inkml:trace contextRef="#ctx0" brushRef="#br0" timeOffset="84870.74">17290 12396 43 0,'23'-56'21'0,"34"1"-28"16,-39 41 42-16,12-4-37 16,17-3 1-16,7-3-1 15,5 5 0-15,-2 6-5 16,-7 8 1-16,-8 13-6 15,-18 2 1 1</inkml:trace>
  <inkml:trace contextRef="#ctx0" brushRef="#br0" timeOffset="85005.84">17415 12589 64 0,'-12'8'32'0,"27"8"-60"0,-3-16 66 15,20-3-48-15,19-2 1 16,11-1-17-16,7-1 0 16</inkml:trace>
  <inkml:trace contextRef="#ctx0" brushRef="#br0" timeOffset="85185.27">17456 12861 59 0,'-32'24'29'0,"29"-11"-45"0,3-7 52 0,9 4-48 15,17-4 0-15,25-6-7 16,14-11 0-16,10-10 21 16,5-14 0-16</inkml:trace>
  <inkml:trace contextRef="#ctx0" brushRef="#br0" timeOffset="85349.27">18379 12316 27 0,'33'-37'13'0,"-9"40"-9"16,-18 10 22-16,-3 8-25 15,-3 22 1-15,-3 12 1 16,-6 14 1-16,0 18-5 16,3-2 0-16,6-6 1 15,0-7 1-15,-3-17-6 16,-3-15 1-16,-3-16-7 15,-9-32 1-15</inkml:trace>
  <inkml:trace contextRef="#ctx0" brushRef="#br0" timeOffset="85485.27">18382 12107 52 0,'21'-37'26'0,"68"16"-45"0,-56 21 51 16,9 5-46-16,2 6 1 0,1 13-10 15,-18 8 1-15</inkml:trace>
  <inkml:trace contextRef="#ctx0" brushRef="#br0" timeOffset="85636.7">18379 12636 62 0,'-6'0'31'0,"12"6"-56"15,3-9 63-15,18-5-52 16,23-5 1-16,16-8-13 16,-7-14 0-16</inkml:trace>
  <inkml:trace contextRef="#ctx0" brushRef="#br0" timeOffset="85817.76">18343 12753 57 0,'-12'24'28'0,"36"7"-60"0,0-25 51 15,30-6-22-15,20-6 0 16,12-7-10-16,19-5 0 16,-22-1 12-16,-15-7 0 15</inkml:trace>
  <inkml:trace contextRef="#ctx0" brushRef="#br0" timeOffset="86415.91">19605 12271 58 0,'15'27'29'0,"21"116"-48"16,-27-104 63-16,3 17-45 15,0 21 0-15,0-1 2 16,0-4 0-16,-7-6 0 16,1-16 0-16,-3-13 1 0,0-13 1 15,-6-19-1-15,-3-23 1 16,-5-24-2-16,-1-22 0 16,0-21-3-16,-3-7 0 15,9-6-3-15,3 0 1 16,9 5-2-16,6 1 0 0,6 12 1 15,8 6 0 1,13 0 1-16,9 19 1 0,2 7 1 16,1 11 0-16,-3 13 1 15,-4 8 0-15,-5 14-2 16,-9 18 1-16,-18 18 0 16,-15 8 0-16,-15 9 2 15,-21 4 0-15,-12-5-1 16,4 1 1-16,-7-6 1 15,1-11 0-15,5-10-3 16,9-14 1-16,10-10-5 16,5-5 1-16,12-16-2 15,15-5 1-15,15-9-3 16,14-7 1-16</inkml:trace>
  <inkml:trace contextRef="#ctx0" brushRef="#br0" timeOffset="87452.91">20260 11901 35 0,'45'42'17'0,"8"80"-26"16,-47-82 38-16,-3 23-29 0,-3 9 1 16,0-1 3-16,0-5 1 15,0-5-5-15,0-11 1 16,0-15 3-16,3-14 1 16,3-18 0-16,6-27 0 15,6-11-4-15,3-18 1 16,3-21-3-16,11-16 0 15,7 6-2-15,-3 2 0 0,5 8 1 16,1 18 0-16,0 14 3 16,-1 7 0-16,-8 17 1 15,-6 18 1-15,-6 16 0 16,-9 26 0-16,-9 19-1 16,-3 10 0-16,-3 11-1 15,0 11 0-15,-3 0-4 16,0-9 0-16,-3-4-6 15,-6-9 1-15,-9-13-2 16,-6-13 1-16,-6-16-1 16,-8-8 0-1,-28-26 6 1,1-16 0-16,2-11 7 16,7-5 1-16,8-10 0 15,12 2 1-15,16 0-1 16,14-3 0-16,18 6-3 15,17 10 0-15,10 0-3 0,15 6 1 16,11-1 0 0,13 11 0-16,2 3-3 0,-3 8 1 31,25-3 1-31,-10-3 1 16,-9 3-1-16,-5-5 0 15,-7 0 1-15,-8 0 0 16,-13-1 2-16,-8 4 0 15,-9-1 0-15,-12 3 0 16,-9 0 3-16,-12 6 0 0,-9 4 0 16,-9 4 1-1,-6 7 1-15,-6 3 0 0,4 2 0 16,-4 9 1-16,-3 7-2 16,3 9 1-16,13 4-2 15,11 6 1-15,9 0-1 16,6 8 0-16,8-11-2 15,16-8 1-15,15-7-2 16,3-11 1-16,-4-14-2 16,10-4 1-16,2-25-4 15,-2-2 1-15,-1-19-5 16,1-2 1-16,0-11-4 16,-10 5 1-16,-5 9 1 15,-9 9 0-15,-6 12 3 16,-10 13 1-16,-5 13 2 0,-9 7 1 15,-3 20 0-15,0 15 0 16,-3 16-2-16,0 14 0 16,3 2-5-16,1-8 1 15,4-11 2-15,-2-15 0 16,0-14 3-16,-5-18 0 16,-4-11 3-16,-6-15 1 15,-3-14 5-15,0-13 1 16,9-16-1-16,9-21 1 15,12-8-4-15,15-8 1 16,11-16-5-16,7 6 1 16,12 2-5-16,-4 16 1 0,7 10 1 15,8 11 0-15,-2 11 1 16,-13 13 0-16,-14 13-2 16,-18 11 0-16,-24 8-3 15,-12 0 1-15</inkml:trace>
  <inkml:trace contextRef="#ctx0" brushRef="#br0" timeOffset="87621.87">21891 12118 58 0,'9'3'29'0,"24"12"-43"16,-21-12 62-16,12-3-49 16,6-3 1-16,11-2-2 15,16 0 0-15,5 0-2 16,7-1 1-16,-4 1-10 15,-8 0 1-15,-24 5-3 0,-19-3 1 16</inkml:trace>
  <inkml:trace contextRef="#ctx0" brushRef="#br0" timeOffset="87798.76">21728 12568 75 0,'-24'18'37'0,"27"6"-71"0,6-19 81 15,15 1-59-15,14-4 1 16,25 1-2-16,11-6 0 16,18-5 16-16,-8 0 0 15,-7-2-17-15,-8-6 1 16</inkml:trace>
  <inkml:trace contextRef="#ctx0" brushRef="#br0" timeOffset="88158.24">21683 12782 58 0,'57'-19'29'0,"56"19"-62"0,-75 0 56 15,16 3-42-15,5-8 0 16</inkml:trace>
  <inkml:trace contextRef="#ctx0" brushRef="#br0" timeOffset="88487.31">23014 12068 53 0,'-21'-16'26'0,"-60"26"-54"15,52-7 52-15,-19 2-39 16,0 3 1-16,7 0 3 15,5 3 0-15,12-1 23 16,9 9 0-16,15 7-10 16,12 3 0-16,12 14 9 15,3 4 0-15,0 17-1 0,-4-3 0 16,-2 2-3-16,-9-10 0 16,-6-3-4-16,0-7 1 15,-9-9-6-15,-21-7 0 16,-23-9-7-16,-25-5 1 15,-32-5-8-15,-36 3 1 16</inkml:trace>
  <inkml:trace contextRef="#ctx0" brushRef="#br0" timeOffset="89044.67">16346 13613 38 0,'-33'-21'19'0,"12"-6"-23"0,18 19 31 0,1 0-29 16,-1-2 0-16,6 12 1 15,5 14 0-15,4 11 2 16,9 23 0-16,9 29-1 15,0 27 1-15,-1 24 0 16,1 10 0-16,3-10-3 16,6-6 1-16,-4-21-6 15,-2-21 0-15,-3-18-4 16,-12-38 1-16</inkml:trace>
  <inkml:trace contextRef="#ctx0" brushRef="#br0" timeOffset="89433.09">16459 13348 54 0,'18'-16'27'0,"50"-18"-47"0,-26 23 58 16,9 6-38-16,17 5 0 15,-2 3 3-15,8 13 1 16,3-3-4-16,1 8 1 15,-7 11 2-15,1 7 0 16,-7 9-1-16,1 5 1 16,2 16-1-16,-2 0 1 15,-10 2 1-15,-8 6 1 16,-9-1 1-16,-10-1 1 0,-5 1 2 16,-6-2 1-16,-6 0-2 15,-3 1 1-15,0 4-4 16,-3-13 1-16,-6 0-5 15,-12 3 1-15,-18-11-5 16,-12-5 0-16,-23-11-5 16,-21-18 0-16,-28-18-8 15,-14-22 1-15,-11-13-7 16,14-19 0-16,20-8 0 16,28-20 1-16</inkml:trace>
  <inkml:trace contextRef="#ctx0" brushRef="#br0" timeOffset="89689.15">18409 13507 36 0,'27'42'18'0,"56"56"-25"0,-56-58 35 16,8 26-22-16,10 21 0 16,0 19 3-16,-10 16 0 15,-11 0-13-15,-6 5 0 16,-12-16 3-16,-9-11 0 0,-9-15-11 16,-12-27 0-1</inkml:trace>
  <inkml:trace contextRef="#ctx0" brushRef="#br0" timeOffset="90079.85">18168 13459 72 0,'6'-29'36'0,"17"-13"-70"0,-5 34 69 0,15-5-45 16,24-3 1-16,14-3-1 15,3 6 1-15,7 3 16 16,-7 4 1-16,10 4-9 16,-4 4 1-16,-6 6 5 15,-8 5 0-15,-1 14 1 16,4 10 1-16,-13 5-3 16,1 6 1-16,2 15-2 0,1 11 1 15,-3 3 1-15,-1 8 0 31,24 68 1-31,-14-7 0 16,-18-19-2-16,-13 5 0 16,-11-10-1-16,-21 0 0 15,-15-17-2-15,-21-12 1 16,-23-11-9-16,-19-26 0 16,-20-25-8-16,-18-41 0 15,0-33-5-15,15-20 1 16</inkml:trace>
  <inkml:trace contextRef="#ctx0" brushRef="#br0" timeOffset="90320.26">20094 13539 52 0,'44'82'26'0,"37"121"-69"16,-58-134 47-16,7 45-1 16,3 21 1-16,3 10 11 15,-10-2 0-15,-2-10-18 16,-6-17 0-16,-6-26-1 16,-12-21 1-16,-3-40-4 15,-3-37 1-15</inkml:trace>
  <inkml:trace contextRef="#ctx0" brushRef="#br0" timeOffset="90699.19">20043 13430 81 0,'-3'-42'40'0,"33"15"-100"0,-6 12 89 0,14-4-31 16,25 3 0-16,5 6 6 15,7 12 1-15,-1 9-3 16,6 7 0-16,13 17 1 16,5 10 0-1,9 8 1-15,0 0 0 0,9 13-2 16,-12 0 1-16,7 8 0 16,-16 8 1-16,-6-5 1 15,-8 15 1-15,-16 9 1 16,-20-3 0-16,-30-3 2 15,-21 13 1-15,-24-7-3 16,-18-3 1-16,-23-8-3 16,-19-8 0-16,-11-13-12 15,-30-27 1-15,-21-42-17 16,1-40 0-16,23-39-3 16,0-75 1-16</inkml:trace>
  <inkml:trace contextRef="#ctx0" brushRef="#br0" timeOffset="103877.88">14367 16013 28 0,'-48'-3'14'0,"-12"-24"-9"0,49 14 14 16,-4 0-15-16,-3-8 0 15,-3 2 2-15,0 3 1 0,3 1-9 16,3 1 1-16,3 4 5 16,7-1 0-16,5 3-2 15,11 3 0-15,16 0-1 16,24 7 0-16,17 6 0 16,19 5 0-16,26 6-1 15,15 2 1-15,3 0-1 16,18-2 0-16,-13 2 0 15,-11 0 0-15,-8 0 0 16,-13 1 1-16,-15-1 1 16,-15-5 0-16,-14-1 1 15,-15-4 0-15,-10-3-1 16,-17-5 0-16,-18-9 0 16,-18-4 0-16,-8-4-2 15,-13-9 1-15,-6-1-1 16,4 0 0-16,-1-2-1 15,6-1 1-15,9-2-2 0,9-3 0 16,16 3-1-16,10 3 1 16,22 5-1-16,18 2 0 15,26 11 0-15,10 5 1 16,8 9 1-16,-6 2 1 16,-14 5 1-16,-22 11 1 15,-29 7 1-15,-36 9 0 16,-38 16-1-16,-37-3 1 15,-20 2-6-15,-15-5 0 16,0-7-11-16,24-22 1 0</inkml:trace>
  <inkml:trace contextRef="#ctx0" brushRef="#br0" timeOffset="104958.51">16028 15804 19 0,'14'-35'9'0,"61"-7"-22"0,-48 26 10 0,5-8 12 15,1 0 0-15,3-2 9 16,6 2 0-16,-1 6-22 15,-5 2 1-15,0 5 12 16,-1 0 0-16,-2 11-5 16,-6 14 0-16,-3 12-5 15,-15 9 0-15,-12 17 0 16,-12 17 0-16,-18 13 3 16,-6 3 1-16,-2 2 2 15,2-5 1-15,6-8 0 16,6-7 1-16,16-20 1 15,11-5 0-15,11-7-4 16,22-11 1-16,15-6-2 16,26-2 1-16,7-11-4 15,5-7 0-15,-9-6-7 16,-8-5 1-16,-7-6-4 0,-8-7 1 16,-13-6-10-16,-5-10 1 15,-18-3 2-15,-12-8 1 16</inkml:trace>
  <inkml:trace contextRef="#ctx0" brushRef="#br0" timeOffset="105423.15">16007 15941 60 0,'-6'11'30'0,"44"-9"-62"15,-8-7 67-15,30-6-41 16,20-7 0-16,9-3-3 15,7 2 1-15,-7 6 10 16,0 2 1-16,-5 1-7 16,-13 5 0-16,0-6 2 15,4 3 1-15,2 0 2 16,-8-2 1-16,-7-1 0 16,-2 0 1-16,-10-2 0 15,-5 5 1-15,-6-2 0 16,-10 2 1-16,-5-3-2 15,-6-2 1-15,-6-3 0 16,-12 0 0-16,-6 0-1 16,-9 0 1-16,0 1-1 15,0 1 1-15,-5 4-2 0,-10 4 1 16,-6 9-1-16,-3 10 1 16,-2 6 1-16,5 5 1 31,6 34 0-31,9 0 1 15,16 3-1-15,13-3 1 16,16-2-8-16,9-11 0 16,0-8-10-16,5-8 1 0,4-16-8 15,3-16 0 1,-1-10-1-16,4-13 0 0</inkml:trace>
  <inkml:trace contextRef="#ctx0" brushRef="#br0" timeOffset="105603.18">17688 15952 74 0,'-11'50'37'0,"-7"3"-57"16,12-35 83-16,3 1-63 15,0-3 1-15,0-6-1 16,3-4 1-16,3-12-6 16,3-12 1-16,3-9-5 15,3-7 1-15,2-3-8 16,13 0 1-16,9 0-4 15,12-3 0-15</inkml:trace>
  <inkml:trace contextRef="#ctx0" brushRef="#br0" timeOffset="105917.17">18507 15629 47 0,'-6'13'23'0,"-48"37"-37"0,37-34 44 16,-7 13-28-16,-6 11 1 15,0 13 6-15,1 3 1 16,8 2-12-16,6-5 1 16,12 0 6-16,9-6 1 15,6-10-2-15,0-10 1 0,8-14-5 16,16-16 0-16,12-23-3 16,5-16 1-1,1-22-5-15,0-10 1 0,-1-13-3 16,-14 2 0-16,-15 8-1 15,-18 11 1-15,-15 13 3 16,-18 13 1-16,-24 19 2 16,-14 16 1-16,-19 8 0 15,-11 10 0-15,0 11-4 16,9 5 0-16</inkml:trace>
  <inkml:trace contextRef="#ctx0" brushRef="#br0" timeOffset="106414.85">19942 16023 21 0,'21'29'10'0,"14"74"-8"0,-26-68 15 16,3 18-7-16,3 0 1 15,3 8 7-15,-3-3 1 16,-3-11-23-16,-3-10 0 16,0-7 15-16,-7-7 1 0,-2-15-4 15,-5-21 0-15,-1-19-6 16,-3-26 1-16,3-19-4 15,3-21 1-15,6-5-4 16,9-3 0-16,14 3-4 16,10 3 1-16,15 12 0 15,8 14 0-15,1 13 4 16,-7 14 0-16,1 12 1 16,-3 14 0-16,-10 16 1 15,-8 16 1-15,-21 20-1 16,-21 9 1-16,-18 16-2 15,-32 15 1-15,-13 6 0 16,-8-1 1-16,-4-12-3 16,4-16 1-16,3-11-7 15,11-19 0-15,19-21-2 16,17-18 0-16</inkml:trace>
  <inkml:trace contextRef="#ctx0" brushRef="#br0" timeOffset="106759.93">20951 15510 40 0,'9'21'20'0,"-18"24"-41"0,3-24 39 16,-9 8-7-16,-9 14 1 0,-3 7 7 15,-5 11 1-15,5 0-24 16,6 2 0-16,9-2 16 15,9-13 1-15,12-6-8 16,12-13 1-16,12-13-8 16,-10-3 1-16,31-50-7 15,6-26 0-15,5-12-4 16,3-17 0-16,-2-1-1 16,-15 17 1-16,-10 12 5 15,-14 14 1-15,-12 13 4 16,-15 16 0-16,-12 15 1 15,-12 12 1-15,-6 9-5 16,-2 12 0-16,2 5-4 16,6-9 0-16</inkml:trace>
  <inkml:trace contextRef="#ctx0" brushRef="#br0" timeOffset="107403.73">21781 15523 47 0,'-3'0'23'0,"-3"5"-54"0,6-5 50 0,9 6-17 16,3 4 0-16,6 14 3 15,3 5 1-15,-3 6-7 16,3 7 1-16,-4 11 3 16,-5 8 0-16,-9 13 0 15,-3 0 1-15,-12 13 0 16,-5 14 0-16,-7-3 1 15,-6 5 0-15,0-13-1 16,0-11 1-16,4-10-2 16,5-14 0-16,6-17-1 15,6-15 0-15,9-15-2 16,12-16 0-16,15-5-1 16,11-19 0-16,13-7 0 15,11-22 1-15,13-8-1 0,14-5 1 16,-2-13-1-16,5-3 0 15,-6-3 0-15,-3-5 0 16,-2 6-1-16,-16-4 0 16,-11 6-2-16,-18 11 0 15,-16 13-1-15,-14 13 1 16,-15 21 2-16,-14 16 0 16,-16 22 5-16,-3 12 1 0,4 24 5 15,5 9 0 1,9 2 1-16,9 5 1 0,21-3-3 15,15 4 0-15,21-12-10 16,14-10 1-16,1-13-15 16,-7-19 1-16,7-21-6 15,-7-7 1-15</inkml:trace>
  <inkml:trace contextRef="#ctx0" brushRef="#br0" timeOffset="107764.06">21269 15510 29 0,'18'-3'14'0,"15"11"-15"0,-24-10 18 16,6 7-7-16,3 8 0 0,-4 13 5 15,-2 9 0-15,-6 20-19 16,-3 22 1-16,-15 26 11 15,-20 6 1-15,-13 2-14 16,-6-8 1-16,-5-16-11 16,8-23 1-16</inkml:trace>
  <inkml:trace contextRef="#ctx0" brushRef="#br0" timeOffset="108484.28">16578 16685 44 0,'-21'-22'22'0,"15"65"-15"0,9-19 31 15,0 18-38-15,3 19 1 16,0 21 0-16,-3 29 1 16,-3 16-3-16,0 0 1 15,0 0-2-15,0-19 0 16,0-15-6-16,3-24 1 15,9-24-7-15,6-37 0 0</inkml:trace>
  <inkml:trace contextRef="#ctx0" brushRef="#br0" timeOffset="108878.12">16629 16724 67 0,'-36'3'33'0,"9"-22"-61"15,24 17 66-15,6-6-45 16,9 3 0-16,15 2 4 16,12 0 0-16,5 6 9 15,13 5 0-15,17 8-6 16,10 5 1-16,5 8 3 16,-3 8 0-16,-2 5-1 15,-4 9 0-15,-3-1-1 16,-2-2 1-16,-13-1 2 0,-11 3 0 15,-9-5 0-15,-7 3 1 16,-11 2-2-16,-9-5 0 16,-9 8-2-16,-12 5 1 15,-15 1-3-15,-15 9 1 16,-14 6-1-16,-16 3 0 16,-23 3 1-16,-6-9 0 15,-3-15-3-15,8-14 1 16,1-24-7-16,6-31 0 15,20-29-9-15,33-32 0 0,39-8-3 16,39-8 0-16</inkml:trace>
  <inkml:trace contextRef="#ctx0" brushRef="#br0" timeOffset="109146.62">18570 16880 43 0,'26'37'21'0,"16"45"-26"15,-24-44 40-15,3 22-29 16,0 20 0-16,-4 12 1 15,-2 12 1-15,-3-9-15 16,-3-8 0-16,-3-13 0 16,-6-21 0-16,-6-26-8 0,-3-30 1 15</inkml:trace>
  <inkml:trace contextRef="#ctx0" brushRef="#br0" timeOffset="109505.98">18602 16650 74 0,'0'3'37'0,"33"-38"-87"0,-15 22 77 0,15 0-28 15,5 5 1-15,10 8 1 16,8 8 1-16,4 3 0 16,3 7 0-16,5 11 2 15,3 6 0-15,4 7 0 16,5 6 0-16,-2 15 1 15,-10 3 0-15,-2 6 0 16,-7-1 0-16,-14-2 0 16,-10-8 1-16,-14-8 0 15,-15 5 0-15,-12 3-2 16,-9-11 1-16,-23 3-3 16,-19 2 1-16,-14-4-4 15,-10 4 1-15,-11-7-2 16,-6-8 1-16,15-19-6 15,5-16 0-15,22-18-12 16,32-27 1-16,33-5-2 0,35-24 0 16</inkml:trace>
  <inkml:trace contextRef="#ctx0" brushRef="#br0" timeOffset="109715.66">20278 16775 47 0,'-3'31'23'0,"3"57"-72"0,9-43 42 0,6 15 19 15,3 33 0-15,0 21 12 16,-1 29 0-16,-2 5-30 16,-3-5 0-16,-6-19 13 15,-3-15 0-15,-3-30-15 16,-3-31 0-16</inkml:trace>
  <inkml:trace contextRef="#ctx0" brushRef="#br0" timeOffset="110076.52">20147 16822 84 0,'-3'0'42'0,"24"-26"-95"15,-9 20 84-15,15-1-33 16,17 1 1-16,10 6 3 0,5 8 0 16,7 8 1-16,-1 10 0 15,16 14 0-15,8 13 1 16,3 5 0-16,-2 8 1 16,-7 11-1-16,3 3 0 15,-2 7-2-15,-13 3 1 16,-14-6 1-16,-16 4 0 15,-11-14-1-15,-9-21 1 0,-21 8-3 16,-15-6 1-16,-15 1-2 16,-11-14 1-1,-19-5-5-15,-38-8 1 0,-30-26-8 16,-48-30 1-16,-56-41-9 16,-27-22 0-16,-12-27 0 15,-9-15 0-15</inkml:trace>
  <inkml:trace contextRef="#ctx0" brushRef="#br0" timeOffset="110812.91">14614 16714 47 0,'-39'5'23'0,"6"-31"-53"0,27 15 49 0,3 0-14 16,6-4 0-16,0-4 7 15,6 0 1-15,3 1-15 16,6 2 0-16,0 3 9 15,18 5 0-15,20 13-4 16,19 8 1-16,14 6-4 16,18 13 0-16,15 7-2 15,-3 9 1-15,9 2 0 16,-3-5 0-16,-15 3 1 16,0-3 0-16,-17-3 0 15,-4-5 0-15,-9-8 1 16,-11-7 0-16,-13-9 0 15,-8-8 1-15,-15-5 0 16,-15-11 1-16,-16-7 0 16,-19 2 1-16,-10-13 0 0,-21-5 1 15,-2-3-1-15,-7-1 1 16,1 1-2-16,2 3 1 16,6 5-4-16,10 2 0 15,11 6-3-15,18 8 1 16,18 0-2-16,18 2 1 15,17 6-1-15,19 8 1 16,17 12 0-16,3 20 0 16,-2 5 1-16,-19 12 0 15,-20 12-1-15,-24 13 1 16,-30 10-7-16,-24 3 1 0,-20-8-6 16,-4-21 0-16</inkml:trace>
  <inkml:trace contextRef="#ctx0" brushRef="#br0" timeOffset="122747.76">17516 16703 44 0,'12'-8'22'0,"-9"-16"-31"16,-3 11 23-16,-6-13-19 15,-6-11 0-15,-3 2 1 16,0 6 1-16,-9 0 8 16,-5-3 0-16,-10 6-3 15,-12-1 0-15,-11 4 2 16,-13 1 0-16,-14 7-1 16,-6 4 0-16,-9 11-3 15,2 8 0-15,1 13 0 16,3 3 0-16,-3 13-1 15,-3 11 1-15,11 7 0 16,7 6 0-16,9 5 1 16,14-2 0-16,7 15 0 15,11 6 0-15,12 5 1 0,15 5 0 16,12 3 1-16,18 0 0 16,18 7-3-16,21-7 1 15,23-8-1-15,18 6 1 16,12-4-2-16,15-10 0 15,12-8 0-15,3-13 0 16,0-19 2-16,3-20 1 16,-3-20-1-16,12-28 1 15,-6-22 0-15,-12-26 1 0,-9-26-1 16,-3-12 0-16,-9-22-4 16,-20-4 1-16,-31 6-2 15,-26 7 0-15,-33 12-1 16,-27 4 1-16,-41 3-11 15,-51 0 1-15,-36 3 2 16,-15 3 0-16</inkml:trace>
  <inkml:trace contextRef="#ctx0" brushRef="#br0" timeOffset="149066.99">23707 13049 36 0,'12'-18'18'0,"-12"-30"-28"0,-6 32 18 0,-9-2-10 16,-18-1 1-16,-5-5-2 15,-7-2 1-15,-11-1 3 16,2 4 1-16,-3 4-2 16,-2 6 1-16,-4 5 2 15,1 16 1-15,11 8 0 16,4 8 0-16,5 15-1 15,9 9 1-15,9 10-2 16,15 16 1-16,12 8-1 16,27 3 1-16,24 10-2 15,23-8 1-15,27 3-1 16,9-10 1-16,7-11-1 16,2-22 0-16,6-15-1 15,-15-14 1-15,0-18 1 16,-9-21 1-16,-6-16-2 0,-14-13 0 15,-22-14-1-15,-23-15 0 16,-30 2-1-16,-30-2 0 16,-30-8-2-16,-44-1 0 15,-42 1 0-15,-45 5 1 16,-20 13-9-16,-12 24 0 16,23 19 0-16,31 13 1 15</inkml:trace>
  <inkml:trace contextRef="#ctx0" brushRef="#br0" timeOffset="149395.62">22627 13089 49 0,'26'29'24'0,"25"138"-41"15,-39-96 51-15,0 35-34 16,-3 34 0-16,0 27 0 15,-3 10 0-15,6-13-1 16,2-10 0-16,1-11-10 0,12-19 1 16,24-24-1-16,-1-47 0 15</inkml:trace>
  <inkml:trace contextRef="#ctx0" brushRef="#br0" timeOffset="149635.07">23853 13391 66 0,'18'66'33'15,"9"153"-54"-15,-13-142 72 0,4 37-53 16,9 26 1-16,6 13-10 15,3 6 1-15,-7-11 6 16,-5-7 0-16,-6-30-12 16,-9-11 0-16</inkml:trace>
  <inkml:trace contextRef="#ctx0" brushRef="#br0" timeOffset="149935.75">22463 14515 49 0,'-36'48'24'0,"72"57"-41"0,-6-70 45 15,38 18-27-15,36 16 1 0,48-3 4 16,39 0 1-16,35-8-7 16,18-8 0-1,-21-26 2-15,-35-21 1 0,-22-11-8 16,-32-34 0-16,-38-30-9 16,-40-7 1-16</inkml:trace>
  <inkml:trace contextRef="#ctx0" brushRef="#br0" timeOffset="151362.99">23826 12978 21 0,'-110'-90'10'0,"-75"-35"-8"0,135 96 8 0,-25-8-7 16,-17-2 1-16,-21-1 4 16,-3 3 0-16,-12 13-10 15,-6 11 1-15,15 18 6 16,6 11 0-16,6 16-2 15,14 13 0-15,25 13-1 16,23 13 0-16,27 14 1 16,33 5 0-16,18 13 1 15,27 0 0 1,124 32 0 0,4-24 0-16,-4-31-4 15,7-25 1-15,-4-20-1 16,-11-17 0-16,-3-23-1 15,-22-11 1-15,-20-16 1 16,-27-10 0-16,-20-3 1 16,-28-13 1-16,-32-8-2 15,-30-8 0-15,-47-8 1 0,-34-3 0 16,-41-5-1-16,-23 13 1 16,-22 11-1-16,6 13 1 15,21 21-4-15,15 22 0 16,21 7-11-16,24 30 0 15,35-1-3-15,39 9 1 16</inkml:trace>
  <inkml:trace contextRef="#ctx0" brushRef="#br0" timeOffset="151782.14">22359 13221 52 0,'6'-5'26'0,"6"18"-45"16,-4 0 51-16,7 9-32 0,6 23 1 15,6 13 0-15,0 24 0 16,3 29-1-16,-4 21 0 15,-5 32 1-15,-15 16 0 16,-6-5-1-16,0-16 1 16,3-22-8-16,6-13 0 15,18-28-5-15,6-41 0 0</inkml:trace>
  <inkml:trace contextRef="#ctx0" brushRef="#br0" timeOffset="152037.45">23728 12994 57 0,'12'5'28'0,"0"74"-49"16,-6-36 55-16,-6 36-36 15,3 32 0-15,0 40 0 16,6 34 0-16,11 24 4 16,7 6 0-16,-6-20-5 15,-3-15 1-15,-6-24-9 16,-12-31 0-16</inkml:trace>
  <inkml:trace contextRef="#ctx0" brushRef="#br0" timeOffset="153916.82">23121 13848 15 0,'6'3'7'0,"6"-3"-8"16,-12 0-3-16,0 0 11 16,3 0 1-16,2-3 5 15,-5 3 1-15,6-5-17 16,-6 5 0-16,6-3 10 16,0 3 1-16,0-2-4 15,0 2 0-15,0-3-2 16,0 0 0-16,0-2-1 15,0-3 1-15,0-2 0 16,-3-6 0-16,0 0 0 16,-3-3 1-16,0-2-2 15,-3 5 0-15,-3-5 1 16,0-5 0-16,-6-6 0 16,-3 0 0-16,-6-5 0 15,-5-11 0-15,-1 4 0 0,-3-7 1 16,-9 1-2-16,-2-3 1 15,-10-10-2-15,-11 2 1 16,-16-3-1-16,-8-2 0 16,0-11-1-16,-16 6 1 15,-8-3 0-15,0 2 0 16,0-2 0-16,-12 5 0 16,0 3 0-16,3-2 0 15,-3 9-1-15,-12 4 1 16,0 2-1-16,0-3 1 0,-9 3-1 15,-6 3 1-15,0 5-1 16,-14 3 1-16,2 5-1 16,-15 8 0-16,-5 5 0 15,8 8 0-15,-5 3 0 16,8 7 1-16,3 9-1 16,1 10 0-16,2 8 1 15,-3 6 0-15,6 5 0 16,7 2 0-16,-4 0 1 15,6 4 0-15,0 7 0 16,12 2 1-16,-3 9-1 16,18-1 1-16,6 1 0 15,18-1 1-15,12-7-1 16,12-6 0-16,8-5 0 16,7-2 0-16,8-6-1 15,9-3 1-15,7-2 0 16,5-5 1-16,6-3-2 15,3-3 0-15,3 0 0 0,7-5 0 16,2 3 0-16,0-6 1 16,3-5-2-1,3 0 1-15,0 0 0 0,0-3 0 16,3 1-2-16,0-4 1 16,3-2-1-16,0 0 0 15,0-2 0-15,0-1 0 16,0 1 0-16,0-4 0 0,0-4 1 15,0-3 0-15,0-3-1 16,0 3 1-16,0 2-1 16,0 1 0-16,0-1-1 15,0 9 1-15,0 4-1 16,-3 6 1-16,0 8-1 16,0 8 0-16,-9 8 1 15,-9 10 0-15,-8 9 1 16,5 2 0-16,-3 5 2 15,6 0 0-15,3-5-1 16,12-10 0-16,18-14-5 16,24-11 1-16,50-20-10 15,45-11 1-15,15-22-5 16,33-28 1-16</inkml:trace>
  <inkml:trace contextRef="#ctx0" brushRef="#br0" timeOffset="162187.76">23136 13975 27 0,'-12'-2'13'0,"-12"-1"-22"0,18 3 14 15,-6 3-11-15,-6 5 1 16,-3 7 0-16,-11 12 1 15,-4 5 10-15,0 5 0 16,-3 5-1-16,4-8 0 16,5-4 3-16,9-1 0 0,12-6-4 15,9-7 0-15,6-8-10 16,9-5 1-16,18-14-4 16,0-5 0-16</inkml:trace>
  <inkml:trace contextRef="#ctx0" brushRef="#br0" timeOffset="162756.73">23204 14142 27 0,'-30'16'13'0,"-17"50"-18"16,35-50 27-16,0 2-22 16,3 6 0-16,3 5 2 15,6-2 1-15,3-3-3 16,6-6 1-16,6-5 0 15,3-10 0-15,5-8-1 16,4-14 1-16,0-7-4 16,3-11 0-16,5-6-2 15,-5-4 0-15,-6-1-2 16,-3 0 0-16,-3 9 1 0,-3-1 0 16,-6 8 4-16,-6 3 0 15,-3 8 4-15,-3 3 0 16,0-1 3-16,0 0 1 15,0 1 0-15,0 2 0 16,3 0-3-16,3 3 0 16,0 2-4-16,3 9 0 15,-3 4-2-15,-3 14 1 0,-3 8-1 16,-3 8 0-16,-3 13 2 16,0 5 1-16,3 8 4 15,3-2 0-15,3-3 3 16,9-6 0-16,3-7 0 15,6-13 1-15,5-9-2 16,7-10 0-16,6-8-6 16,0-3 1-16,-1-5-3 15,-2 0 1-15,-6-5-3 16,-3-5 1-16,-4-3-1 16,-5-1 1-16,-3 1 2 15,3 8 1-15,-3 5 1 16,0 5 0-16,-3 11 0 15,-3 14 1-15,0 1-1 16,3 9 0-16,0 5-10 16,11-5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t" anchorCtr="0" compatLnSpc="1">
            <a:prstTxWarp prst="textNoShape">
              <a:avLst/>
            </a:prstTxWarp>
          </a:bodyPr>
          <a:lstStyle>
            <a:lvl1pPr algn="l" defTabSz="961884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t" anchorCtr="0" compatLnSpc="1">
            <a:prstTxWarp prst="textNoShape">
              <a:avLst/>
            </a:prstTxWarp>
          </a:bodyPr>
          <a:lstStyle>
            <a:lvl1pPr algn="r" defTabSz="961884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b" anchorCtr="0" compatLnSpc="1">
            <a:prstTxWarp prst="textNoShape">
              <a:avLst/>
            </a:prstTxWarp>
          </a:bodyPr>
          <a:lstStyle>
            <a:lvl1pPr algn="l" defTabSz="961884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7" tIns="48239" rIns="96477" bIns="48239" numCol="1" anchor="b" anchorCtr="0" compatLnSpc="1">
            <a:prstTxWarp prst="textNoShape">
              <a:avLst/>
            </a:prstTxWarp>
          </a:bodyPr>
          <a:lstStyle>
            <a:lvl1pPr algn="r" defTabSz="961884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13315208-4F19-460D-83AE-B1B288E24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9820F-5E35-480A-AB4A-6269693E034C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471" tIns="46898" rIns="95471" bIns="46898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1093788"/>
            <a:ext cx="4802187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5" y="9107488"/>
            <a:ext cx="244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101" tIns="28473" rIns="20101" bIns="28473"/>
          <a:lstStyle/>
          <a:p>
            <a:pPr defTabSz="961884">
              <a:lnSpc>
                <a:spcPts val="1688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143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0FCF9-A6B5-4609-BE97-DBAB624501EC}" type="slidenum">
              <a:rPr lang="en-US"/>
              <a:pPr/>
              <a:t>13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D169B-37BE-4276-8E3A-10081D3634DC}" type="slidenum">
              <a:rPr lang="en-US"/>
              <a:pPr/>
              <a:t>14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C7F7-2F70-4A6B-B722-4A3085B6442B}" type="slidenum">
              <a:rPr lang="en-US"/>
              <a:pPr/>
              <a:t>15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FA986-596B-4CB0-A771-66661885010A}" type="slidenum">
              <a:rPr lang="en-US"/>
              <a:pPr/>
              <a:t>17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5E65-E577-4FB7-86E3-73375957A1AE}" type="slidenum">
              <a:rPr lang="en-US"/>
              <a:pPr/>
              <a:t>18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74677-28DF-4FF5-BD9E-7130C654AB78}" type="slidenum">
              <a:rPr lang="en-US"/>
              <a:pPr/>
              <a:t>20</a:t>
            </a:fld>
            <a:endParaRPr 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90"/>
            <a:ext cx="5362575" cy="4319587"/>
          </a:xfrm>
        </p:spPr>
        <p:txBody>
          <a:bodyPr lIns="95717" tIns="47859" rIns="95717" bIns="478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8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28CF9-FF61-44CB-AA11-7C3F3B71AD3D}" type="slidenum">
              <a:rPr lang="en-US"/>
              <a:pPr/>
              <a:t>22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7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A346E-C660-4830-9F14-6A6C90E7B1CF}" type="slidenum">
              <a:rPr lang="en-US"/>
              <a:pPr/>
              <a:t>24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9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C787-46FC-4EA4-850A-4B657A96CE80}" type="slidenum">
              <a:rPr lang="en-US"/>
              <a:pPr/>
              <a:t>26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5C2D7-4BBE-43CE-BAF0-3DE703AC47F3}" type="slidenum">
              <a:rPr lang="en-US"/>
              <a:pPr/>
              <a:t>28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89901-A5E4-407C-AE14-44B0FED6E08D}" type="slidenum">
              <a:rPr lang="en-US"/>
              <a:pPr/>
              <a:t>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2211-FA42-4AFA-AEF3-6E4D881038DA}" type="slidenum">
              <a:rPr lang="en-US"/>
              <a:pPr/>
              <a:t>29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18521-966F-4DB4-83F8-591AC5A7B755}" type="slidenum">
              <a:rPr lang="en-US"/>
              <a:pPr/>
              <a:t>30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7F626-3029-4EF5-8438-33D9F076975E}" type="slidenum">
              <a:rPr lang="en-US"/>
              <a:pPr/>
              <a:t>31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6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6566D-AB4C-4E90-A5CD-548A6C0D9B27}" type="slidenum">
              <a:rPr lang="en-US"/>
              <a:pPr/>
              <a:t>32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C85D3-8AD0-4A9C-B403-E8B39449A30A}" type="slidenum">
              <a:rPr lang="en-US"/>
              <a:pPr/>
              <a:t>33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6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86591-C332-4ACE-B057-D3E10AC2A105}" type="slidenum">
              <a:rPr lang="en-US"/>
              <a:pPr/>
              <a:t>34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4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E4D7E-F48D-494A-9644-29BDE8B5DB01}" type="slidenum">
              <a:rPr lang="en-US"/>
              <a:pPr/>
              <a:t>35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CE43A-C206-4634-A099-2F5410D24E92}" type="slidenum">
              <a:rPr lang="en-US"/>
              <a:pPr/>
              <a:t>36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4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02CBA-1C18-406D-8E2D-9BF215511701}" type="slidenum">
              <a:rPr lang="en-US"/>
              <a:pPr/>
              <a:t>37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FEDF3-7026-4C5E-9AAA-5260B90E3D3E}" type="slidenum">
              <a:rPr lang="en-US"/>
              <a:pPr/>
              <a:t>38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7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D08A-7597-453B-8E8D-3D7AC4492771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4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C6978-A9DF-4C7B-8848-5648FAF4CD7E}" type="slidenum">
              <a:rPr lang="en-US"/>
              <a:pPr/>
              <a:t>39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8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B5B78-F5B1-42D5-9930-BE9F06CD0DFD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52BB1-BE2A-4B01-AAD6-F845AD0A7C73}" type="slidenum">
              <a:rPr lang="en-US"/>
              <a:pPr/>
              <a:t>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E41E-2D71-41B0-8EBF-B2D341DA59EF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16B5D-7AB8-41C9-8B04-731B30BCEDE8}" type="slidenum">
              <a:rPr lang="en-US"/>
              <a:pPr/>
              <a:t>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9A894-74A3-4299-B2AB-099352140EE0}" type="slidenum">
              <a:rPr lang="en-US"/>
              <a:pPr/>
              <a:t>11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EF808-41EC-439F-AB22-DF37DB5D7A69}" type="slidenum">
              <a:rPr lang="en-US"/>
              <a:pPr/>
              <a:t>12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5C1E3-CC78-4A82-A929-DD6C32C21C16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E9DE-3DDB-4ADD-BC7E-F29BF03D3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9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1F92E-99E6-48D3-AE6F-2FF5830BEBCC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AA676-24CF-4462-986C-ADABF693C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4CAEF-1953-40C1-8D82-B1A99C7A4DF0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B61B-A686-4154-8086-29E6F1664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1F666-E058-4421-8C43-7A5BF2986629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9372-B32C-41A6-A5E3-45771EA71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C306E-3CF5-4CB8-A106-1CD5A90003B5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99D5-5E39-4127-AC7F-0F59284E4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66FEE-FB8F-4814-A6A0-EA8C125445D8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24EA-BE75-4F76-8374-8DD7F6D7B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98148-0DD7-41FB-A577-EE4F013909F6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B3B2-55AA-4FB9-AB64-F9A15DB5B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2F2F1-B432-4B73-8843-309D50452544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CBC25-28F6-4D9D-B4DC-CD992E09C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89222-8B72-416B-8551-29381ACC0880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F2E6-EFB2-4B0F-877E-288518763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94CD5-A3C1-489F-BCBA-8CAA2FB0B5B2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F34F6-C566-46A3-9696-E3324AEB2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1B819-4136-4D89-A9DB-E9B7DA108966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5234B-C6A8-4FF6-B675-8F1646D95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DDA8F2AC-AEBB-48BB-920F-685B1796E772}" type="datetime1">
              <a:rPr lang="en-US"/>
              <a:pPr/>
              <a:t>2/9/2022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770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591FA0A-D020-4347-8E40-3E93D9C2E6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4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Virtual Memory, Page Faults,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Demand Paging, and Page Replacement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B0F6-3771-4A47-BC62-7A48955B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15D1-A319-4D6F-822F-E441E674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5B9EC-B3B7-428B-81B5-2B7D0A69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0BDD4-D932-40E0-8123-B3446524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4757-B841-4DF8-98C6-AF07DA35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59920" y="1295280"/>
              <a:ext cx="7623720" cy="5199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3800" y="1288440"/>
                <a:ext cx="7637400" cy="52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05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53D0-DF26-450F-AB35-F8D4E329B9C9}" type="slidenum">
              <a:rPr lang="en-US"/>
              <a:pPr/>
              <a:t>11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Pages are only brought into main memory when they are referenced</a:t>
            </a:r>
          </a:p>
          <a:p>
            <a:pPr lvl="1"/>
            <a:r>
              <a:rPr lang="en-US"/>
              <a:t>only the code/data that is needed (demanded!) by a process needs to be loaded</a:t>
            </a:r>
          </a:p>
          <a:p>
            <a:pPr lvl="2"/>
            <a:r>
              <a:rPr lang="en-US"/>
              <a:t>What’s needed changes over time, of course…</a:t>
            </a:r>
          </a:p>
          <a:p>
            <a:pPr lvl="1"/>
            <a:r>
              <a:rPr lang="en-US"/>
              <a:t>Hence, it’s called </a:t>
            </a:r>
            <a:r>
              <a:rPr lang="en-US">
                <a:solidFill>
                  <a:srgbClr val="FF0000"/>
                </a:solidFill>
              </a:rPr>
              <a:t>demand paging</a:t>
            </a:r>
          </a:p>
          <a:p>
            <a:r>
              <a:rPr lang="en-US"/>
              <a:t>Few systems try to anticipate future needs</a:t>
            </a:r>
          </a:p>
          <a:p>
            <a:pPr lvl="1"/>
            <a:r>
              <a:rPr lang="en-US"/>
              <a:t>OS crystal ball module notoriously ineffective</a:t>
            </a:r>
          </a:p>
          <a:p>
            <a:r>
              <a:rPr lang="en-US"/>
              <a:t>But it’s not uncommon to cluster pages</a:t>
            </a:r>
          </a:p>
          <a:p>
            <a:pPr lvl="1"/>
            <a:r>
              <a:rPr lang="en-US"/>
              <a:t>OS keeps track of pages that should come and go together</a:t>
            </a:r>
          </a:p>
          <a:p>
            <a:pPr lvl="1"/>
            <a:r>
              <a:rPr lang="en-US"/>
              <a:t>bring in all when one is referenced</a:t>
            </a:r>
          </a:p>
          <a:p>
            <a:pPr lvl="1"/>
            <a:r>
              <a:rPr lang="en-US"/>
              <a:t>interface may allow programmer or compiler to identify clusters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9640" y="1049760"/>
              <a:ext cx="5856480" cy="375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60" y="1042920"/>
                <a:ext cx="5867640" cy="37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2FF-941E-4955-8F26-956FF3C5692C}" type="slidenum">
              <a:rPr lang="en-US"/>
              <a:pPr/>
              <a:t>12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When you read in a page, where does it go?</a:t>
            </a:r>
          </a:p>
          <a:p>
            <a:pPr lvl="1"/>
            <a:r>
              <a:rPr lang="en-US" sz="1800"/>
              <a:t>if there are free page frames, grab one</a:t>
            </a:r>
          </a:p>
          <a:p>
            <a:pPr lvl="2"/>
            <a:r>
              <a:rPr lang="en-US" sz="1600"/>
              <a:t>what data structure might support this?</a:t>
            </a:r>
          </a:p>
          <a:p>
            <a:pPr lvl="1"/>
            <a:r>
              <a:rPr lang="en-US" sz="1800"/>
              <a:t>if not, must evict something else</a:t>
            </a:r>
          </a:p>
          <a:p>
            <a:pPr lvl="1"/>
            <a:r>
              <a:rPr lang="en-US" sz="1800"/>
              <a:t>this is called </a:t>
            </a:r>
            <a:r>
              <a:rPr lang="en-US" sz="1800">
                <a:solidFill>
                  <a:srgbClr val="FF0000"/>
                </a:solidFill>
              </a:rPr>
              <a:t>page replacement</a:t>
            </a:r>
          </a:p>
          <a:p>
            <a:r>
              <a:rPr lang="en-US" sz="2000"/>
              <a:t>Page replacement algorithms</a:t>
            </a:r>
          </a:p>
          <a:p>
            <a:pPr lvl="1"/>
            <a:r>
              <a:rPr lang="en-US" sz="1800"/>
              <a:t>try to pick a page that won’t be needed in the near future</a:t>
            </a:r>
          </a:p>
          <a:p>
            <a:pPr lvl="1"/>
            <a:r>
              <a:rPr lang="en-US" sz="1800"/>
              <a:t>try to pick a page that hasn’t been modified (thus saving the disk write)</a:t>
            </a:r>
          </a:p>
          <a:p>
            <a:pPr lvl="1"/>
            <a:r>
              <a:rPr lang="en-US" sz="1800"/>
              <a:t>OS typically tries to keep a pool of free pages around so that allocations don’t inevitably cause evictions</a:t>
            </a:r>
          </a:p>
          <a:p>
            <a:pPr lvl="1"/>
            <a:r>
              <a:rPr lang="en-US" sz="1800"/>
              <a:t>OS also typically tries to keep some “clean” pages around, so that even if you have to evict a page, you won’t have to write it</a:t>
            </a:r>
          </a:p>
          <a:p>
            <a:pPr lvl="2"/>
            <a:r>
              <a:rPr lang="en-US" sz="1600"/>
              <a:t>accomplished by pre-writing when there’s nothing better to do</a:t>
            </a:r>
          </a:p>
          <a:p>
            <a:pPr lvl="1"/>
            <a:r>
              <a:rPr lang="en-US" sz="1800" i="1"/>
              <a:t>Much</a:t>
            </a:r>
            <a:r>
              <a:rPr lang="en-US" sz="1800"/>
              <a:t> more on this later!</a:t>
            </a:r>
          </a:p>
          <a:p>
            <a:endParaRPr 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7360" y="1983960"/>
              <a:ext cx="6162120" cy="451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600" y="1979280"/>
                <a:ext cx="6171480" cy="45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172A-453E-4562-97B9-DFFE659CED33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“load” a program?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process descriptor (process control block)</a:t>
            </a:r>
          </a:p>
          <a:p>
            <a:r>
              <a:rPr lang="en-US"/>
              <a:t>Create page table</a:t>
            </a:r>
          </a:p>
          <a:p>
            <a:r>
              <a:rPr lang="en-US"/>
              <a:t>Put address space image on disk in page-sized chunks</a:t>
            </a:r>
          </a:p>
          <a:p>
            <a:r>
              <a:rPr lang="en-US"/>
              <a:t>Build page table (pointed to by process descriptor)</a:t>
            </a:r>
          </a:p>
          <a:p>
            <a:pPr lvl="1"/>
            <a:r>
              <a:rPr lang="en-US"/>
              <a:t>all PTE valid bits ‘false’</a:t>
            </a:r>
          </a:p>
          <a:p>
            <a:pPr lvl="1"/>
            <a:r>
              <a:rPr lang="en-US"/>
              <a:t>an analogous data structure indicates the disk location of the corresponding page</a:t>
            </a:r>
          </a:p>
          <a:p>
            <a:pPr lvl="1"/>
            <a:r>
              <a:rPr lang="en-US"/>
              <a:t>when process starts executing:</a:t>
            </a:r>
          </a:p>
          <a:p>
            <a:pPr lvl="2"/>
            <a:r>
              <a:rPr lang="en-US"/>
              <a:t>instructions immediately fault on both code and data pages</a:t>
            </a:r>
          </a:p>
          <a:p>
            <a:pPr lvl="2"/>
            <a:r>
              <a:rPr lang="en-US"/>
              <a:t>faults taper off, as the necessary code/data pages enter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93960" y="1762200"/>
              <a:ext cx="5742000" cy="91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360" y="1756080"/>
                <a:ext cx="5751720" cy="92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7A8D-A9C4-473F-987F-83B4527DE176}" type="slidenum">
              <a:rPr lang="en-US"/>
              <a:pPr/>
              <a:t>14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685800"/>
          </a:xfrm>
        </p:spPr>
        <p:txBody>
          <a:bodyPr/>
          <a:lstStyle/>
          <a:p>
            <a:r>
              <a:rPr lang="en-US"/>
              <a:t>Oh, man, how can any of this possibly work?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Locality!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temporal locality</a:t>
            </a:r>
          </a:p>
          <a:p>
            <a:pPr lvl="2"/>
            <a:r>
              <a:rPr lang="en-US"/>
              <a:t>locations referenced recently tend to be referenced again soon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spatial locality</a:t>
            </a:r>
          </a:p>
          <a:p>
            <a:pPr lvl="2"/>
            <a:r>
              <a:rPr lang="en-US"/>
              <a:t>locations near recently references locations are likely to be referenced soon (think about why)</a:t>
            </a:r>
          </a:p>
          <a:p>
            <a:r>
              <a:rPr lang="en-US"/>
              <a:t>Locality means paging can be infrequent</a:t>
            </a:r>
          </a:p>
          <a:p>
            <a:pPr lvl="1"/>
            <a:r>
              <a:rPr lang="en-US"/>
              <a:t>once you’ve paged something in, it will be used many times</a:t>
            </a:r>
          </a:p>
          <a:p>
            <a:pPr lvl="1"/>
            <a:r>
              <a:rPr lang="en-US"/>
              <a:t>on average, you use things that are paged in</a:t>
            </a:r>
          </a:p>
          <a:p>
            <a:pPr lvl="1"/>
            <a:r>
              <a:rPr lang="en-US"/>
              <a:t>but, this depends on many things:</a:t>
            </a:r>
          </a:p>
          <a:p>
            <a:pPr lvl="2"/>
            <a:r>
              <a:rPr lang="en-US"/>
              <a:t>degree of locality in the application</a:t>
            </a:r>
          </a:p>
          <a:p>
            <a:pPr lvl="2"/>
            <a:r>
              <a:rPr lang="en-US"/>
              <a:t>page replacement policy and application reference pattern</a:t>
            </a:r>
          </a:p>
          <a:p>
            <a:pPr lvl="2"/>
            <a:r>
              <a:rPr lang="en-US"/>
              <a:t>amount of physical memory vs. application “footprint” or “</a:t>
            </a:r>
            <a:r>
              <a:rPr lang="en-US">
                <a:solidFill>
                  <a:srgbClr val="FF0000"/>
                </a:solidFill>
              </a:rPr>
              <a:t>working set</a:t>
            </a:r>
            <a:r>
              <a:rPr lang="en-US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8680" y="1657440"/>
              <a:ext cx="7758360" cy="481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560" y="1652760"/>
                <a:ext cx="7769160" cy="48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98840" y="1423080"/>
              <a:ext cx="3231360" cy="474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360" y="1417680"/>
                <a:ext cx="3246480" cy="475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2AE-FC6A-49C6-9A9A-3C42D650A9D1}" type="slidenum">
              <a:rPr lang="en-US"/>
              <a:pPr/>
              <a:t>15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Evicting the best page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goal of the page replacement algorithm:</a:t>
            </a:r>
          </a:p>
          <a:p>
            <a:pPr lvl="1"/>
            <a:r>
              <a:rPr lang="en-US"/>
              <a:t>reduce fault rate by selecting best victim page to remove</a:t>
            </a:r>
          </a:p>
          <a:p>
            <a:pPr lvl="2"/>
            <a:r>
              <a:rPr lang="en-US"/>
              <a:t>“system” fault rate or “program” fault rate??</a:t>
            </a:r>
          </a:p>
          <a:p>
            <a:pPr lvl="1"/>
            <a:r>
              <a:rPr lang="en-US"/>
              <a:t>the best page to evict is one that will never be touched again</a:t>
            </a:r>
          </a:p>
          <a:p>
            <a:pPr lvl="2"/>
            <a:r>
              <a:rPr lang="en-US"/>
              <a:t>duh …</a:t>
            </a:r>
          </a:p>
          <a:p>
            <a:pPr lvl="1"/>
            <a:r>
              <a:rPr lang="en-US"/>
              <a:t>“never” is a long time</a:t>
            </a:r>
          </a:p>
          <a:p>
            <a:pPr lvl="2"/>
            <a:r>
              <a:rPr lang="en-US"/>
              <a:t>Belady’s proof: evicting the page that won’t be used for the longest period of time minimizes page fault rate</a:t>
            </a:r>
          </a:p>
          <a:p>
            <a:r>
              <a:rPr lang="en-US"/>
              <a:t>Rest of this module:</a:t>
            </a:r>
          </a:p>
          <a:p>
            <a:pPr lvl="1"/>
            <a:r>
              <a:rPr lang="en-US"/>
              <a:t>survey a bunch of </a:t>
            </a:r>
            <a:r>
              <a:rPr lang="en-US">
                <a:solidFill>
                  <a:srgbClr val="FF0000"/>
                </a:solidFill>
              </a:rPr>
              <a:t>page replacement algorithms</a:t>
            </a:r>
          </a:p>
          <a:p>
            <a:pPr lvl="1"/>
            <a:r>
              <a:rPr lang="en-US"/>
              <a:t>for now, assume that a process pages against itself, using a fixed number of page frames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7880" y="1079280"/>
              <a:ext cx="7617960" cy="280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840" y="1073520"/>
                <a:ext cx="7626960" cy="281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9C84-9195-4F5A-AB14-FDEC4C03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what page to toss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F878-A087-4174-B52F-391D5DAE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predict access patterns</a:t>
            </a:r>
          </a:p>
          <a:p>
            <a:pPr lvl="1"/>
            <a:r>
              <a:rPr lang="en-US" dirty="0"/>
              <a:t>Linear?  Random?  Everything imaginable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71B3-1702-4168-BE0E-B29A31E0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8DAD-0816-4498-9759-0966F521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2BC8-7FD5-485A-9B79-BC6AAB44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60440" y="1929600"/>
              <a:ext cx="8199720" cy="3554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640" y="1924200"/>
                <a:ext cx="8214480" cy="356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78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807-5EF0-4C1F-A5B8-42CA95B995DB}" type="slidenum">
              <a:rPr lang="en-US"/>
              <a:pPr/>
              <a:t>17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#1: Belady’s Algorithm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Provably optimal</a:t>
            </a:r>
            <a:r>
              <a:rPr lang="en-US"/>
              <a:t>:  lowest fault rate (remember SJF?)</a:t>
            </a:r>
          </a:p>
          <a:p>
            <a:pPr lvl="1"/>
            <a:r>
              <a:rPr lang="en-US"/>
              <a:t>evict the page that won’t be used for the longest time in future</a:t>
            </a:r>
          </a:p>
          <a:p>
            <a:pPr lvl="1"/>
            <a:r>
              <a:rPr lang="en-US"/>
              <a:t>problem:  impossible to predict the future</a:t>
            </a:r>
          </a:p>
          <a:p>
            <a:r>
              <a:rPr lang="en-US"/>
              <a:t>Why is Belady’s algorithm useful?</a:t>
            </a:r>
          </a:p>
          <a:p>
            <a:pPr lvl="1"/>
            <a:r>
              <a:rPr lang="en-US"/>
              <a:t>as a yardstick to compare other algorithms to optimal</a:t>
            </a:r>
          </a:p>
          <a:p>
            <a:pPr lvl="2"/>
            <a:r>
              <a:rPr lang="en-US"/>
              <a:t>if Belady’s isn’t much better than yours, yours is pretty good</a:t>
            </a:r>
          </a:p>
          <a:p>
            <a:pPr lvl="3"/>
            <a:r>
              <a:rPr lang="en-US"/>
              <a:t>how could you do this comparison?</a:t>
            </a:r>
          </a:p>
          <a:p>
            <a:r>
              <a:rPr lang="en-US"/>
              <a:t>Is there a best practical algorithm?</a:t>
            </a:r>
          </a:p>
          <a:p>
            <a:pPr lvl="1"/>
            <a:r>
              <a:rPr lang="en-US"/>
              <a:t>no; depends on workload</a:t>
            </a:r>
          </a:p>
          <a:p>
            <a:r>
              <a:rPr lang="en-US"/>
              <a:t>Is there a worst algorithm?</a:t>
            </a:r>
          </a:p>
          <a:p>
            <a:pPr lvl="1"/>
            <a:r>
              <a:rPr lang="en-US"/>
              <a:t>no, but random replacement does pretty badly</a:t>
            </a:r>
          </a:p>
          <a:p>
            <a:pPr lvl="2"/>
            <a:r>
              <a:rPr lang="en-US"/>
              <a:t>don’t laugh – there are some other situations where OS’s use near-random algorithms quite effectively!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2760" y="897120"/>
              <a:ext cx="7159680" cy="471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080" y="892800"/>
                <a:ext cx="7171920" cy="472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E87-19A0-4244-86BE-334FB4C58E1D}" type="slidenum">
              <a:rPr lang="en-US"/>
              <a:pPr/>
              <a:t>18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#2: FIFO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FIFO is obvious, and simple to implement</a:t>
            </a:r>
          </a:p>
          <a:p>
            <a:pPr lvl="1"/>
            <a:r>
              <a:rPr lang="en-US"/>
              <a:t>when you page in something, put it on the tail of a list</a:t>
            </a:r>
          </a:p>
          <a:p>
            <a:pPr lvl="1"/>
            <a:r>
              <a:rPr lang="en-US"/>
              <a:t>evict page at the head of the list</a:t>
            </a:r>
          </a:p>
          <a:p>
            <a:r>
              <a:rPr lang="en-US"/>
              <a:t>Why might this be good?</a:t>
            </a:r>
          </a:p>
          <a:p>
            <a:pPr lvl="1"/>
            <a:r>
              <a:rPr lang="en-US"/>
              <a:t>maybe the one brought in longest ago is not being used</a:t>
            </a:r>
          </a:p>
          <a:p>
            <a:r>
              <a:rPr lang="en-US"/>
              <a:t>Why might this be bad?</a:t>
            </a:r>
          </a:p>
          <a:p>
            <a:pPr lvl="1"/>
            <a:r>
              <a:rPr lang="en-US"/>
              <a:t>then again, maybe it </a:t>
            </a:r>
            <a:r>
              <a:rPr lang="en-US" i="1"/>
              <a:t>is</a:t>
            </a:r>
            <a:r>
              <a:rPr lang="en-US"/>
              <a:t> being used</a:t>
            </a:r>
          </a:p>
          <a:p>
            <a:pPr lvl="1"/>
            <a:r>
              <a:rPr lang="en-US"/>
              <a:t>have absolutely no information either way</a:t>
            </a:r>
          </a:p>
          <a:p>
            <a:r>
              <a:rPr lang="en-US"/>
              <a:t>In fact, FIFO’s performance is typically lousy</a:t>
            </a:r>
          </a:p>
          <a:p>
            <a:r>
              <a:rPr lang="en-US"/>
              <a:t>In addition, FIFO suffers from </a:t>
            </a:r>
            <a:r>
              <a:rPr lang="en-US">
                <a:solidFill>
                  <a:srgbClr val="FF0000"/>
                </a:solidFill>
              </a:rPr>
              <a:t>Belady’s Anomaly</a:t>
            </a:r>
          </a:p>
          <a:p>
            <a:pPr lvl="1"/>
            <a:r>
              <a:rPr lang="en-US"/>
              <a:t>there are </a:t>
            </a:r>
            <a:r>
              <a:rPr lang="en-US">
                <a:solidFill>
                  <a:srgbClr val="FF0000"/>
                </a:solidFill>
              </a:rPr>
              <a:t>reference strings</a:t>
            </a:r>
            <a:r>
              <a:rPr lang="en-US"/>
              <a:t> for which the fault rate </a:t>
            </a:r>
            <a:r>
              <a:rPr lang="en-US" i="1"/>
              <a:t>increases</a:t>
            </a:r>
            <a:r>
              <a:rPr lang="en-US"/>
              <a:t> when the process is given more physical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70960" y="934560"/>
              <a:ext cx="5377320" cy="493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7360" y="927360"/>
                <a:ext cx="5388480" cy="49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12080" y="1107720"/>
              <a:ext cx="7666200" cy="4119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040" y="1100880"/>
                <a:ext cx="7679520" cy="41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43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7EE2-A0DD-4582-A6EB-7C6B2554557E}" type="slidenum">
              <a:rPr lang="en-US"/>
              <a:pPr/>
              <a:t>2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/>
              <a:t>Reminder:  Mechanics of address translation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7129463" y="2514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0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7129463" y="30480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1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7129463" y="35814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2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7129463" y="5181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Y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 rot="-5400000">
            <a:off x="7415213" y="4745037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7129463" y="4114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3</a:t>
            </a: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6900863" y="2133600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5486400" y="3733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4094163" y="3429000"/>
            <a:ext cx="1620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address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038600" y="3733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>
            <a:off x="6400800" y="3886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1676400" y="3733800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1676400" y="40386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1676400" y="43434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1676400" y="3429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1676400" y="4648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3" name="Rectangle 19"/>
          <p:cNvSpPr>
            <a:spLocks noChangeArrowheads="1"/>
          </p:cNvSpPr>
          <p:nvPr/>
        </p:nvSpPr>
        <p:spPr bwMode="auto">
          <a:xfrm>
            <a:off x="1676400" y="3124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4" name="Rectangle 20"/>
          <p:cNvSpPr>
            <a:spLocks noChangeArrowheads="1"/>
          </p:cNvSpPr>
          <p:nvPr/>
        </p:nvSpPr>
        <p:spPr bwMode="auto">
          <a:xfrm>
            <a:off x="1676400" y="4953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45" name="Rectangle 21"/>
          <p:cNvSpPr>
            <a:spLocks noChangeArrowheads="1"/>
          </p:cNvSpPr>
          <p:nvPr/>
        </p:nvSpPr>
        <p:spPr bwMode="auto">
          <a:xfrm>
            <a:off x="1862138" y="2819400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282646" name="Rectangle 22"/>
          <p:cNvSpPr>
            <a:spLocks noChangeArrowheads="1"/>
          </p:cNvSpPr>
          <p:nvPr/>
        </p:nvSpPr>
        <p:spPr bwMode="auto">
          <a:xfrm>
            <a:off x="1828800" y="1828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282647" name="Rectangle 23"/>
          <p:cNvSpPr>
            <a:spLocks noChangeArrowheads="1"/>
          </p:cNvSpPr>
          <p:nvPr/>
        </p:nvSpPr>
        <p:spPr bwMode="auto">
          <a:xfrm>
            <a:off x="776288" y="15240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282648" name="Rectangle 24"/>
          <p:cNvSpPr>
            <a:spLocks noChangeArrowheads="1"/>
          </p:cNvSpPr>
          <p:nvPr/>
        </p:nvSpPr>
        <p:spPr bwMode="auto">
          <a:xfrm>
            <a:off x="381000" y="1828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virtual page #</a:t>
            </a:r>
          </a:p>
        </p:txBody>
      </p:sp>
      <p:sp>
        <p:nvSpPr>
          <p:cNvPr id="282649" name="Freeform 25"/>
          <p:cNvSpPr>
            <a:spLocks/>
          </p:cNvSpPr>
          <p:nvPr/>
        </p:nvSpPr>
        <p:spPr bwMode="auto">
          <a:xfrm>
            <a:off x="1066800" y="2133600"/>
            <a:ext cx="533400" cy="1752600"/>
          </a:xfrm>
          <a:custGeom>
            <a:avLst/>
            <a:gdLst>
              <a:gd name="T0" fmla="*/ 0 w 336"/>
              <a:gd name="T1" fmla="*/ 0 h 1104"/>
              <a:gd name="T2" fmla="*/ 0 w 336"/>
              <a:gd name="T3" fmla="*/ 1104 h 1104"/>
              <a:gd name="T4" fmla="*/ 336 w 336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104">
                <a:moveTo>
                  <a:pt x="0" y="0"/>
                </a:moveTo>
                <a:lnTo>
                  <a:pt x="0" y="1104"/>
                </a:lnTo>
                <a:lnTo>
                  <a:pt x="336" y="11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50" name="Freeform 26"/>
          <p:cNvSpPr>
            <a:spLocks/>
          </p:cNvSpPr>
          <p:nvPr/>
        </p:nvSpPr>
        <p:spPr bwMode="auto">
          <a:xfrm>
            <a:off x="2286000" y="2133600"/>
            <a:ext cx="3657600" cy="1600200"/>
          </a:xfrm>
          <a:custGeom>
            <a:avLst/>
            <a:gdLst>
              <a:gd name="T0" fmla="*/ 0 w 2304"/>
              <a:gd name="T1" fmla="*/ 0 h 960"/>
              <a:gd name="T2" fmla="*/ 0 w 2304"/>
              <a:gd name="T3" fmla="*/ 144 h 960"/>
              <a:gd name="T4" fmla="*/ 2304 w 2304"/>
              <a:gd name="T5" fmla="*/ 144 h 960"/>
              <a:gd name="T6" fmla="*/ 2304 w 2304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960">
                <a:moveTo>
                  <a:pt x="0" y="0"/>
                </a:moveTo>
                <a:lnTo>
                  <a:pt x="0" y="144"/>
                </a:lnTo>
                <a:lnTo>
                  <a:pt x="2304" y="144"/>
                </a:lnTo>
                <a:lnTo>
                  <a:pt x="2304" y="96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51" name="Line 27"/>
          <p:cNvSpPr>
            <a:spLocks noChangeShapeType="1"/>
          </p:cNvSpPr>
          <p:nvPr/>
        </p:nvSpPr>
        <p:spPr bwMode="auto">
          <a:xfrm>
            <a:off x="3124200" y="388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52" name="Text Box 28"/>
          <p:cNvSpPr txBox="1">
            <a:spLocks noChangeArrowheads="1"/>
          </p:cNvSpPr>
          <p:nvPr/>
        </p:nvSpPr>
        <p:spPr bwMode="auto">
          <a:xfrm>
            <a:off x="3657600" y="5410200"/>
            <a:ext cx="2819400" cy="65405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Note:  Each process has its own page table!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2360" y="953280"/>
              <a:ext cx="8503200" cy="5468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20" y="946080"/>
                <a:ext cx="8516880" cy="548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4FA0-3500-4C90-A0AC-54EE212CD9A6}" type="slidenum">
              <a:rPr lang="en-US"/>
              <a:pPr/>
              <a:t>20</a:t>
            </a:fld>
            <a:endParaRPr lang="en-US"/>
          </a:p>
        </p:txBody>
      </p:sp>
      <p:sp>
        <p:nvSpPr>
          <p:cNvPr id="286723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ADB7969-A0B0-4F64-BDE9-01C0FE943E60}" type="slidenum">
              <a:rPr lang="en-US" sz="1400">
                <a:latin typeface="Arial" charset="0"/>
                <a:ea typeface="ＭＳ Ｐゴシック" charset="-128"/>
              </a:rPr>
              <a:pPr algn="r"/>
              <a:t>20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86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#3: Least Recently Used (LRU)</a:t>
            </a:r>
          </a:p>
        </p:txBody>
      </p:sp>
      <p:sp>
        <p:nvSpPr>
          <p:cNvPr id="286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LRU uses reference information to make a more informed replacement decision</a:t>
            </a:r>
          </a:p>
          <a:p>
            <a:pPr lvl="1">
              <a:lnSpc>
                <a:spcPct val="90000"/>
              </a:lnSpc>
            </a:pPr>
            <a:r>
              <a:rPr lang="en-US"/>
              <a:t>idea: past experience gives us a guess of future behavior</a:t>
            </a:r>
          </a:p>
          <a:p>
            <a:pPr lvl="1">
              <a:lnSpc>
                <a:spcPct val="90000"/>
              </a:lnSpc>
            </a:pPr>
            <a:r>
              <a:rPr lang="en-US"/>
              <a:t>on replacement, evict the page that hasn’t been used for the longest amount of time</a:t>
            </a:r>
          </a:p>
          <a:p>
            <a:pPr lvl="2">
              <a:lnSpc>
                <a:spcPct val="90000"/>
              </a:lnSpc>
            </a:pPr>
            <a:r>
              <a:rPr lang="en-US"/>
              <a:t>LRU looks at the past, Belady’s wants to look at future</a:t>
            </a:r>
          </a:p>
          <a:p>
            <a:pPr lvl="2">
              <a:lnSpc>
                <a:spcPct val="90000"/>
              </a:lnSpc>
            </a:pPr>
            <a:r>
              <a:rPr lang="en-US" i="1"/>
              <a:t>How is LRU different from FIFO?</a:t>
            </a:r>
          </a:p>
          <a:p>
            <a:pPr lvl="1">
              <a:lnSpc>
                <a:spcPct val="90000"/>
              </a:lnSpc>
            </a:pPr>
            <a:r>
              <a:rPr lang="en-US"/>
              <a:t>when does LRU do well?</a:t>
            </a:r>
          </a:p>
          <a:p>
            <a:pPr lvl="2">
              <a:lnSpc>
                <a:spcPct val="90000"/>
              </a:lnSpc>
            </a:pPr>
            <a:r>
              <a:rPr lang="en-US"/>
              <a:t>when is it lousy?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004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96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244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292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388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436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48400" y="4648200"/>
            <a:ext cx="3048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86738" name="Rectangle 17"/>
          <p:cNvSpPr>
            <a:spLocks noChangeArrowheads="1"/>
          </p:cNvSpPr>
          <p:nvPr/>
        </p:nvSpPr>
        <p:spPr bwMode="auto">
          <a:xfrm>
            <a:off x="6553200" y="4648200"/>
            <a:ext cx="304800" cy="11430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86739" name="Rectangle 18"/>
          <p:cNvSpPr>
            <a:spLocks noChangeArrowheads="1"/>
          </p:cNvSpPr>
          <p:nvPr/>
        </p:nvSpPr>
        <p:spPr bwMode="auto">
          <a:xfrm>
            <a:off x="614363" y="4800600"/>
            <a:ext cx="1824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Example bad case: looping through array</a:t>
            </a:r>
          </a:p>
        </p:txBody>
      </p:sp>
      <p:sp>
        <p:nvSpPr>
          <p:cNvPr id="286740" name="Left Brace 19"/>
          <p:cNvSpPr>
            <a:spLocks/>
          </p:cNvSpPr>
          <p:nvPr/>
        </p:nvSpPr>
        <p:spPr bwMode="auto">
          <a:xfrm rot="-5400000">
            <a:off x="4610100" y="4229100"/>
            <a:ext cx="228600" cy="3657600"/>
          </a:xfrm>
          <a:prstGeom prst="leftBrace">
            <a:avLst>
              <a:gd name="adj1" fmla="val 8296"/>
              <a:gd name="adj2" fmla="val 50000"/>
            </a:avLst>
          </a:prstGeom>
          <a:solidFill>
            <a:srgbClr val="EBEB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86741" name="Rectangle 20"/>
          <p:cNvSpPr>
            <a:spLocks noChangeArrowheads="1"/>
          </p:cNvSpPr>
          <p:nvPr/>
        </p:nvSpPr>
        <p:spPr bwMode="auto">
          <a:xfrm>
            <a:off x="3200400" y="6096000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amount of physical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93840" y="978120"/>
              <a:ext cx="6014160" cy="457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8080" y="971280"/>
                <a:ext cx="6025680" cy="458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E3A6-4A78-4C34-8A32-C7C77037E332}" type="slidenum">
              <a:rPr lang="en-US"/>
              <a:pPr/>
              <a:t>21</a:t>
            </a:fld>
            <a:endParaRPr lang="en-US"/>
          </a:p>
        </p:txBody>
      </p:sp>
      <p:sp>
        <p:nvSpPr>
          <p:cNvPr id="288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#3: LRU continued</a:t>
            </a:r>
          </a:p>
        </p:txBody>
      </p:sp>
      <p:sp>
        <p:nvSpPr>
          <p:cNvPr id="2887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  <a:p>
            <a:pPr lvl="1"/>
            <a:r>
              <a:rPr lang="en-US"/>
              <a:t>to be perfect, must grab a timestamp on every memory reference, put it in the PTE, order or search based on the timestamps …</a:t>
            </a:r>
          </a:p>
          <a:p>
            <a:pPr lvl="1"/>
            <a:r>
              <a:rPr lang="en-US"/>
              <a:t>way too $$ in memory bandwidth, algorithm execution time, etc.</a:t>
            </a:r>
          </a:p>
          <a:p>
            <a:pPr lvl="1"/>
            <a:r>
              <a:rPr lang="en-US"/>
              <a:t>so, we need a cheap approximation …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288773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3E8D1A-3DE1-4228-8025-D17F117027C9}" type="slidenum">
              <a:rPr lang="en-US" sz="1400">
                <a:latin typeface="Arial" charset="0"/>
                <a:ea typeface="ＭＳ Ｐゴシック" charset="-128"/>
              </a:rPr>
              <a:pPr algn="r"/>
              <a:t>21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782-7137-44CE-87ED-91DF7FAE62D2}" type="slidenum">
              <a:rPr lang="en-US"/>
              <a:pPr/>
              <a:t>22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Approximating LRU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953000"/>
          </a:xfrm>
        </p:spPr>
        <p:txBody>
          <a:bodyPr/>
          <a:lstStyle/>
          <a:p>
            <a:r>
              <a:rPr lang="en-US"/>
              <a:t>Many approximations, all use the PTE’s referenced bit</a:t>
            </a:r>
          </a:p>
          <a:p>
            <a:pPr lvl="1"/>
            <a:r>
              <a:rPr lang="en-US"/>
              <a:t>keep a counter for each page</a:t>
            </a:r>
          </a:p>
          <a:p>
            <a:pPr lvl="1"/>
            <a:r>
              <a:rPr lang="en-US"/>
              <a:t>at some regular interval, for each page, do:</a:t>
            </a:r>
          </a:p>
          <a:p>
            <a:pPr lvl="2"/>
            <a:r>
              <a:rPr lang="en-US"/>
              <a:t>if ref bit = 0, increment the counter   (hasn’t been used)</a:t>
            </a:r>
          </a:p>
          <a:p>
            <a:pPr lvl="2"/>
            <a:r>
              <a:rPr lang="en-US"/>
              <a:t>if ref bit = 1, zero the counter            (has been used)</a:t>
            </a:r>
          </a:p>
          <a:p>
            <a:pPr lvl="2"/>
            <a:r>
              <a:rPr lang="en-US"/>
              <a:t>regardless, zero ref bit</a:t>
            </a:r>
          </a:p>
          <a:p>
            <a:pPr lvl="1"/>
            <a:r>
              <a:rPr lang="en-US"/>
              <a:t>the counter will contain the # of intervals since the last reference to the page</a:t>
            </a:r>
          </a:p>
          <a:p>
            <a:pPr lvl="2"/>
            <a:r>
              <a:rPr lang="en-US"/>
              <a:t>page with largest counter is least recently used</a:t>
            </a:r>
          </a:p>
          <a:p>
            <a:r>
              <a:rPr lang="en-US"/>
              <a:t>Some architectures don’t have PTE reference bits</a:t>
            </a:r>
          </a:p>
          <a:p>
            <a:pPr lvl="1"/>
            <a:r>
              <a:rPr lang="en-US"/>
              <a:t>can simulate reference bit using the valid bit to induce faults</a:t>
            </a:r>
          </a:p>
          <a:p>
            <a:pPr lvl="2"/>
            <a:r>
              <a:rPr lang="en-US"/>
              <a:t>hack, hack, hack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8840" y="2115360"/>
              <a:ext cx="7705080" cy="388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520" y="2110320"/>
                <a:ext cx="7715520" cy="389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LRU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81920" y="1243800"/>
              <a:ext cx="6210000" cy="4322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0" y="1240200"/>
                <a:ext cx="6223320" cy="43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81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0EFF-9879-43D6-A62E-3280A4221AE4}" type="slidenum">
              <a:rPr lang="en-US"/>
              <a:pPr/>
              <a:t>24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#4: LRU Clock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AKA Not Recently Used (NRU) or Second Chance</a:t>
            </a:r>
          </a:p>
          <a:p>
            <a:pPr lvl="1"/>
            <a:r>
              <a:rPr lang="en-US"/>
              <a:t>replace page that is “old enough”</a:t>
            </a:r>
          </a:p>
          <a:p>
            <a:pPr lvl="1"/>
            <a:r>
              <a:rPr lang="en-US"/>
              <a:t>logically, arrange all physical page frames in a big circle (clock)</a:t>
            </a:r>
          </a:p>
          <a:p>
            <a:pPr lvl="2"/>
            <a:r>
              <a:rPr lang="en-US"/>
              <a:t>just a circular linked list</a:t>
            </a:r>
          </a:p>
          <a:p>
            <a:pPr lvl="1"/>
            <a:r>
              <a:rPr lang="en-US"/>
              <a:t>a “clock hand” is used to select a good LRU candidate</a:t>
            </a:r>
          </a:p>
          <a:p>
            <a:pPr lvl="2"/>
            <a:r>
              <a:rPr lang="en-US"/>
              <a:t>sweep through the pages in circular order like a clock</a:t>
            </a:r>
          </a:p>
          <a:p>
            <a:pPr lvl="2"/>
            <a:r>
              <a:rPr lang="en-US"/>
              <a:t>if ref bit is off, it hasn’t been used recently, we have a victim</a:t>
            </a:r>
          </a:p>
          <a:p>
            <a:pPr lvl="3"/>
            <a:r>
              <a:rPr lang="en-US"/>
              <a:t>so, what is minimum “age” if ref bit is off?</a:t>
            </a:r>
          </a:p>
          <a:p>
            <a:pPr lvl="2"/>
            <a:r>
              <a:rPr lang="en-US"/>
              <a:t>if the ref bit is on, turn it off and go to next page</a:t>
            </a:r>
          </a:p>
          <a:p>
            <a:pPr lvl="1"/>
            <a:r>
              <a:rPr lang="en-US"/>
              <a:t>arm moves quickly when pages are needed</a:t>
            </a:r>
          </a:p>
          <a:p>
            <a:pPr lvl="1"/>
            <a:r>
              <a:rPr lang="en-US"/>
              <a:t>low overhead if have plenty of memory</a:t>
            </a:r>
          </a:p>
          <a:p>
            <a:pPr lvl="1"/>
            <a:r>
              <a:rPr lang="en-US"/>
              <a:t>if memory is large, “accuracy” of information degrades</a:t>
            </a:r>
          </a:p>
          <a:p>
            <a:pPr lvl="2"/>
            <a:r>
              <a:rPr lang="en-US"/>
              <a:t>add more hands to fix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55560" y="1040040"/>
              <a:ext cx="2270160" cy="70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320" y="1033560"/>
                <a:ext cx="2278440" cy="8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Clock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69080" y="807840"/>
              <a:ext cx="7594560" cy="5071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880" y="802080"/>
                <a:ext cx="7610400" cy="50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898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DE66-D8CB-408A-AC4F-0642599AD82A}" type="slidenum">
              <a:rPr lang="en-US"/>
              <a:pPr/>
              <a:t>26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of frames among processes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FIFO and LRU Clock each can be implemented as either </a:t>
            </a:r>
            <a:r>
              <a:rPr lang="en-US">
                <a:solidFill>
                  <a:srgbClr val="FF0000"/>
                </a:solidFill>
              </a:rPr>
              <a:t>local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global</a:t>
            </a:r>
            <a:r>
              <a:rPr lang="en-US"/>
              <a:t> replacement algorithms</a:t>
            </a:r>
          </a:p>
          <a:p>
            <a:pPr lvl="1"/>
            <a:r>
              <a:rPr lang="en-US"/>
              <a:t>local</a:t>
            </a:r>
          </a:p>
          <a:p>
            <a:pPr lvl="2"/>
            <a:r>
              <a:rPr lang="en-US"/>
              <a:t>each process is given a limit of pages it can use</a:t>
            </a:r>
          </a:p>
          <a:p>
            <a:pPr lvl="2"/>
            <a:r>
              <a:rPr lang="en-US"/>
              <a:t>it “pages against itself” (evicts its own pages)</a:t>
            </a:r>
          </a:p>
          <a:p>
            <a:pPr lvl="1"/>
            <a:r>
              <a:rPr lang="en-US"/>
              <a:t>global</a:t>
            </a:r>
          </a:p>
          <a:p>
            <a:pPr lvl="2"/>
            <a:r>
              <a:rPr lang="en-US"/>
              <a:t>the “victim” is chosen from among all page frames, regardless of owner</a:t>
            </a:r>
          </a:p>
          <a:p>
            <a:pPr lvl="2"/>
            <a:r>
              <a:rPr lang="en-US"/>
              <a:t>processes’ page frame allocation can vary dynamically</a:t>
            </a:r>
          </a:p>
          <a:p>
            <a:r>
              <a:rPr lang="en-US"/>
              <a:t>Issues with local replacement?</a:t>
            </a:r>
          </a:p>
          <a:p>
            <a:r>
              <a:rPr lang="en-US"/>
              <a:t>Issues with global replacement?</a:t>
            </a:r>
          </a:p>
          <a:p>
            <a:pPr lvl="1"/>
            <a:r>
              <a:rPr lang="en-US"/>
              <a:t>Linux uses global replacement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80440" y="2089800"/>
              <a:ext cx="7228080" cy="330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560" y="2084400"/>
                <a:ext cx="7237440" cy="331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vs. Local Page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91680" y="1490760"/>
              <a:ext cx="6684840" cy="4266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840" y="1483920"/>
                <a:ext cx="6702480" cy="42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435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A75-934B-4364-A550-B854474B7CDD}" type="slidenum">
              <a:rPr lang="en-US"/>
              <a:pPr/>
              <a:t>28</a:t>
            </a:fld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Hybrid algorithms</a:t>
            </a:r>
          </a:p>
          <a:p>
            <a:pPr lvl="1"/>
            <a:r>
              <a:rPr lang="en-US"/>
              <a:t>local replacement</a:t>
            </a:r>
          </a:p>
          <a:p>
            <a:pPr lvl="1"/>
            <a:r>
              <a:rPr lang="en-US"/>
              <a:t>an explicit mechanism for adding or removing page frames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93400" y="1758240"/>
              <a:ext cx="2271960" cy="36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720" y="1753560"/>
                <a:ext cx="2281680" cy="36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E30A-EB5C-455C-A4F8-08843032D81D}" type="slidenum">
              <a:rPr lang="en-US"/>
              <a:pPr/>
              <a:t>29</a:t>
            </a:fld>
            <a:endParaRPr lang="en-US"/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2209800" y="762000"/>
            <a:ext cx="0" cy="487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 flipH="1">
            <a:off x="2209800" y="56388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Freeform 8"/>
          <p:cNvSpPr>
            <a:spLocks/>
          </p:cNvSpPr>
          <p:nvPr/>
        </p:nvSpPr>
        <p:spPr bwMode="auto">
          <a:xfrm rot="-505372">
            <a:off x="2514600" y="1346200"/>
            <a:ext cx="5486400" cy="3759200"/>
          </a:xfrm>
          <a:custGeom>
            <a:avLst/>
            <a:gdLst>
              <a:gd name="T0" fmla="*/ 0 w 3264"/>
              <a:gd name="T1" fmla="*/ 2224 h 2296"/>
              <a:gd name="T2" fmla="*/ 768 w 3264"/>
              <a:gd name="T3" fmla="*/ 2128 h 2296"/>
              <a:gd name="T4" fmla="*/ 1584 w 3264"/>
              <a:gd name="T5" fmla="*/ 1216 h 2296"/>
              <a:gd name="T6" fmla="*/ 2208 w 3264"/>
              <a:gd name="T7" fmla="*/ 400 h 2296"/>
              <a:gd name="T8" fmla="*/ 2784 w 3264"/>
              <a:gd name="T9" fmla="*/ 64 h 2296"/>
              <a:gd name="T10" fmla="*/ 3264 w 3264"/>
              <a:gd name="T11" fmla="*/ 16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64" h="2296">
                <a:moveTo>
                  <a:pt x="0" y="2224"/>
                </a:moveTo>
                <a:cubicBezTo>
                  <a:pt x="252" y="2260"/>
                  <a:pt x="504" y="2296"/>
                  <a:pt x="768" y="2128"/>
                </a:cubicBezTo>
                <a:cubicBezTo>
                  <a:pt x="1032" y="1960"/>
                  <a:pt x="1344" y="1504"/>
                  <a:pt x="1584" y="1216"/>
                </a:cubicBezTo>
                <a:cubicBezTo>
                  <a:pt x="1824" y="928"/>
                  <a:pt x="2008" y="592"/>
                  <a:pt x="2208" y="400"/>
                </a:cubicBezTo>
                <a:cubicBezTo>
                  <a:pt x="2408" y="208"/>
                  <a:pt x="2608" y="128"/>
                  <a:pt x="2784" y="64"/>
                </a:cubicBezTo>
                <a:cubicBezTo>
                  <a:pt x="2960" y="0"/>
                  <a:pt x="3184" y="24"/>
                  <a:pt x="3264" y="16"/>
                </a:cubicBez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7696200" y="990600"/>
            <a:ext cx="685800" cy="1588"/>
          </a:xfrm>
          <a:custGeom>
            <a:avLst/>
            <a:gdLst>
              <a:gd name="T0" fmla="*/ 0 w 432"/>
              <a:gd name="T1" fmla="*/ 0 h 1"/>
              <a:gd name="T2" fmla="*/ 432 w 43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2" h="1">
                <a:moveTo>
                  <a:pt x="0" y="0"/>
                </a:moveTo>
                <a:cubicBezTo>
                  <a:pt x="0" y="0"/>
                  <a:pt x="216" y="0"/>
                  <a:pt x="432" y="0"/>
                </a:cubicBez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2209800" y="5715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page frames allocated to process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 rot="16200000">
            <a:off x="-1188243" y="3017043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memory references between page faults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2438400" y="3581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7239000" y="2438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>
            <a:off x="3048000" y="3962400"/>
            <a:ext cx="2286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74" name="Line 18"/>
          <p:cNvSpPr>
            <a:spLocks noChangeShapeType="1"/>
          </p:cNvSpPr>
          <p:nvPr/>
        </p:nvSpPr>
        <p:spPr bwMode="auto">
          <a:xfrm flipH="1" flipV="1">
            <a:off x="7696200" y="1143000"/>
            <a:ext cx="2286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6019800" y="3962400"/>
            <a:ext cx="2133600" cy="6540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Where would you like to operate?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50000" y="498240"/>
              <a:ext cx="6637320" cy="583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3160" y="495360"/>
                <a:ext cx="6649200" cy="584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C3EB-A84C-4DDE-B8D2-BEB26C2208ED}" type="slidenum">
              <a:rPr lang="en-US"/>
              <a:pPr/>
              <a:t>3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advantages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Easy to allocate physical memory</a:t>
            </a:r>
          </a:p>
          <a:p>
            <a:pPr lvl="1"/>
            <a:r>
              <a:rPr lang="en-US"/>
              <a:t>physical memory is allocated from free list of frames</a:t>
            </a:r>
          </a:p>
          <a:p>
            <a:pPr lvl="2"/>
            <a:r>
              <a:rPr lang="en-US"/>
              <a:t>to allocate a frame, just remove it from the free list</a:t>
            </a:r>
          </a:p>
          <a:p>
            <a:pPr lvl="1"/>
            <a:r>
              <a:rPr lang="en-US"/>
              <a:t>external fragmentation is not a problem</a:t>
            </a:r>
          </a:p>
          <a:p>
            <a:pPr lvl="2"/>
            <a:r>
              <a:rPr lang="en-US"/>
              <a:t>managing variable-sized allocations is a huge pain in the neck</a:t>
            </a:r>
          </a:p>
          <a:p>
            <a:pPr lvl="3"/>
            <a:r>
              <a:rPr lang="en-US"/>
              <a:t>“buddy system”</a:t>
            </a:r>
          </a:p>
          <a:p>
            <a:r>
              <a:rPr lang="en-US"/>
              <a:t>Leads naturally to virtual memory</a:t>
            </a:r>
          </a:p>
          <a:p>
            <a:pPr lvl="1"/>
            <a:r>
              <a:rPr lang="en-US"/>
              <a:t>entire program need not be memory resident</a:t>
            </a:r>
          </a:p>
          <a:p>
            <a:pPr lvl="1"/>
            <a:r>
              <a:rPr lang="en-US"/>
              <a:t>take page faults using “valid” bit</a:t>
            </a:r>
          </a:p>
          <a:p>
            <a:pPr lvl="1"/>
            <a:r>
              <a:rPr lang="en-US"/>
              <a:t>all “chunks” are the same size (page size)</a:t>
            </a:r>
          </a:p>
          <a:p>
            <a:pPr lvl="1"/>
            <a:r>
              <a:rPr lang="en-US"/>
              <a:t>but paging was originally introduced to deal with external fragmentation, not to allow programs to be partially resident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4240" y="891360"/>
              <a:ext cx="6979680" cy="194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680" y="884880"/>
                <a:ext cx="6994440" cy="19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819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8850-DE26-4A7C-9C57-583A9F1C5D22}" type="slidenum">
              <a:rPr lang="en-US"/>
              <a:pPr/>
              <a:t>30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working set model of program behavior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56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working set</a:t>
            </a:r>
            <a:r>
              <a:rPr lang="en-US" dirty="0"/>
              <a:t> of a process is used to model the dynamic locality of its memory usage</a:t>
            </a:r>
          </a:p>
          <a:p>
            <a:pPr lvl="1"/>
            <a:r>
              <a:rPr lang="en-US" dirty="0"/>
              <a:t>working set = set of pages process currently “needs”</a:t>
            </a:r>
          </a:p>
          <a:p>
            <a:pPr lvl="1"/>
            <a:r>
              <a:rPr lang="en-US" dirty="0"/>
              <a:t>formally defined by Peter Denning in the 1960’s</a:t>
            </a:r>
          </a:p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WS(</a:t>
            </a:r>
            <a:r>
              <a:rPr lang="en-US" dirty="0" err="1"/>
              <a:t>t,w</a:t>
            </a:r>
            <a:r>
              <a:rPr lang="en-US" dirty="0"/>
              <a:t>) = {pages P such that P was referenced in the time interval (t, t-w)}</a:t>
            </a:r>
          </a:p>
          <a:p>
            <a:pPr lvl="2"/>
            <a:r>
              <a:rPr lang="en-US" dirty="0"/>
              <a:t>t: time</a:t>
            </a:r>
          </a:p>
          <a:p>
            <a:pPr lvl="2"/>
            <a:r>
              <a:rPr lang="en-US" dirty="0"/>
              <a:t>w: working set </a:t>
            </a:r>
            <a:r>
              <a:rPr lang="en-US" i="1" dirty="0">
                <a:solidFill>
                  <a:srgbClr val="FF0000"/>
                </a:solidFill>
              </a:rPr>
              <a:t>window</a:t>
            </a:r>
            <a:r>
              <a:rPr lang="en-US" dirty="0"/>
              <a:t> (measured in page refs)</a:t>
            </a:r>
          </a:p>
          <a:p>
            <a:pPr lvl="2"/>
            <a:r>
              <a:rPr lang="en-US" dirty="0"/>
              <a:t>a page is in the working set (WS) only if it was referenced in the last w references</a:t>
            </a:r>
          </a:p>
          <a:p>
            <a:pPr lvl="1"/>
            <a:r>
              <a:rPr lang="en-US" dirty="0"/>
              <a:t>obviously the working set (the particular pages) varies over the life of the program</a:t>
            </a:r>
          </a:p>
          <a:p>
            <a:pPr lvl="1"/>
            <a:r>
              <a:rPr lang="en-US" dirty="0"/>
              <a:t>so does the </a:t>
            </a:r>
            <a:r>
              <a:rPr lang="en-US" dirty="0">
                <a:solidFill>
                  <a:srgbClr val="FF0000"/>
                </a:solidFill>
              </a:rPr>
              <a:t>working set size</a:t>
            </a:r>
            <a:r>
              <a:rPr lang="en-US" dirty="0"/>
              <a:t> (the number of pages in the WS)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31640" y="1211400"/>
              <a:ext cx="3772080" cy="534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160" y="1205640"/>
                <a:ext cx="3786120" cy="535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1E86-A9E5-47AF-B179-D0925BD0D1E6}" type="slidenum">
              <a:rPr lang="en-US"/>
              <a:pPr/>
              <a:t>31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 size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working set size, |WS(t,w)|, changes with program locality</a:t>
            </a:r>
          </a:p>
          <a:p>
            <a:pPr lvl="1"/>
            <a:r>
              <a:rPr lang="en-US"/>
              <a:t>during periods of poor locality, more pages are referenced</a:t>
            </a:r>
          </a:p>
          <a:p>
            <a:pPr lvl="1"/>
            <a:r>
              <a:rPr lang="en-US"/>
              <a:t>within that period of time, the working set size is larger</a:t>
            </a:r>
          </a:p>
          <a:p>
            <a:r>
              <a:rPr lang="en-US"/>
              <a:t>Intuitively, the working set must be in memory, otherwise you’ll experience heavy faulting (</a:t>
            </a:r>
            <a:r>
              <a:rPr lang="en-US">
                <a:solidFill>
                  <a:srgbClr val="FF0000"/>
                </a:solidFill>
              </a:rPr>
              <a:t>thrashing</a:t>
            </a:r>
            <a:r>
              <a:rPr lang="en-US"/>
              <a:t>)</a:t>
            </a:r>
          </a:p>
          <a:p>
            <a:pPr lvl="1"/>
            <a:r>
              <a:rPr lang="en-US"/>
              <a:t>when people ask “How much memory does Firefox need?”, really they’re asking “what is Firefox’s average (or worst case) working set size?”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82000" y="3117600"/>
              <a:ext cx="2297880" cy="90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5520" y="3111840"/>
                <a:ext cx="2310840" cy="91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8370-3276-4190-90FB-7001EAE2DC01}" type="slidenum">
              <a:rPr lang="en-US"/>
              <a:pPr/>
              <a:t>32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#5: Hypothetical Working Set algorithm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|WS(0,w)| for a process</a:t>
            </a:r>
          </a:p>
          <a:p>
            <a:r>
              <a:rPr lang="en-US"/>
              <a:t>Allow that process to start only if you can allocate it that many page frames</a:t>
            </a:r>
          </a:p>
          <a:p>
            <a:r>
              <a:rPr lang="en-US"/>
              <a:t>Use a local replacement algorithm (LRU Clock?) make sure that “the right pages” (the working set) are occupying the process’s frames</a:t>
            </a:r>
          </a:p>
          <a:p>
            <a:r>
              <a:rPr lang="en-US"/>
              <a:t>Track each process’s working set size, and re-allocate page frames among processes dynamically</a:t>
            </a:r>
          </a:p>
          <a:p>
            <a:r>
              <a:rPr lang="en-US"/>
              <a:t>Problem?  Solution?</a:t>
            </a:r>
          </a:p>
          <a:p>
            <a:r>
              <a:rPr lang="en-US"/>
              <a:t>What the heck is w?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6764-6356-41C2-86A7-0A0F232E0011}" type="slidenum">
              <a:rPr lang="en-US"/>
              <a:pPr/>
              <a:t>33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#6: Page Fault Frequency (PFF)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PFF is a variable-space algorithm that uses a more </a:t>
            </a:r>
            <a:r>
              <a:rPr lang="en-US" i="1"/>
              <a:t>ad hoc</a:t>
            </a:r>
            <a:r>
              <a:rPr lang="en-US"/>
              <a:t> approach</a:t>
            </a:r>
          </a:p>
          <a:p>
            <a:r>
              <a:rPr lang="en-US"/>
              <a:t>Attempt to equalize the fault rate among all processes, and to have a “tolerable” system-wide fault rate</a:t>
            </a:r>
          </a:p>
          <a:p>
            <a:pPr lvl="1"/>
            <a:r>
              <a:rPr lang="en-US"/>
              <a:t>monitor the fault rate for each process</a:t>
            </a:r>
          </a:p>
          <a:p>
            <a:pPr lvl="1"/>
            <a:r>
              <a:rPr lang="en-US"/>
              <a:t>if fault rate is above a given threshold, give it more memory</a:t>
            </a:r>
          </a:p>
          <a:p>
            <a:pPr lvl="2"/>
            <a:r>
              <a:rPr lang="en-US"/>
              <a:t>so that it faults less</a:t>
            </a:r>
          </a:p>
          <a:p>
            <a:pPr lvl="1"/>
            <a:r>
              <a:rPr lang="en-US"/>
              <a:t>if the fault rate is below threshold, take away memory</a:t>
            </a:r>
          </a:p>
          <a:p>
            <a:pPr lvl="2"/>
            <a:r>
              <a:rPr lang="en-US"/>
              <a:t>should fault more, allowing someone else to fault less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9FF1-976C-44FB-9C22-7E35C165EF47}" type="slidenum">
              <a:rPr lang="en-US"/>
              <a:pPr/>
              <a:t>34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Thrashing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Thrashing </a:t>
            </a:r>
            <a:r>
              <a:rPr lang="en-US"/>
              <a:t>is when the system spends most of its time servicing page faults, little time doing useful work</a:t>
            </a:r>
          </a:p>
          <a:p>
            <a:pPr lvl="1"/>
            <a:r>
              <a:rPr lang="en-US"/>
              <a:t>could be that there is enough memory but a lousy replacement algorithm (one incompatible with program behavior)</a:t>
            </a:r>
          </a:p>
          <a:p>
            <a:pPr lvl="1"/>
            <a:r>
              <a:rPr lang="en-US"/>
              <a:t>could be that memory is over-committed</a:t>
            </a:r>
          </a:p>
          <a:p>
            <a:pPr lvl="2"/>
            <a:r>
              <a:rPr lang="en-US"/>
              <a:t>too many active processes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BFD5-F7F3-4707-8480-56B1E03832E4}" type="slidenum">
              <a:rPr lang="en-US"/>
              <a:pPr/>
              <a:t>35</a:t>
            </a:fld>
            <a:endParaRPr lang="en-US"/>
          </a:p>
        </p:txBody>
      </p:sp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2209800" y="762000"/>
            <a:ext cx="0" cy="487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 flipH="1">
            <a:off x="2209800" y="56388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active processes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 rot="16200000">
            <a:off x="-1188243" y="3017043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System throughput (requests/sec.) with zero overhead</a:t>
            </a:r>
          </a:p>
        </p:txBody>
      </p:sp>
      <p:sp>
        <p:nvSpPr>
          <p:cNvPr id="250888" name="Freeform 8"/>
          <p:cNvSpPr>
            <a:spLocks/>
          </p:cNvSpPr>
          <p:nvPr/>
        </p:nvSpPr>
        <p:spPr bwMode="auto">
          <a:xfrm>
            <a:off x="2667000" y="2971800"/>
            <a:ext cx="5181600" cy="2057400"/>
          </a:xfrm>
          <a:custGeom>
            <a:avLst/>
            <a:gdLst>
              <a:gd name="T0" fmla="*/ 0 w 3264"/>
              <a:gd name="T1" fmla="*/ 1296 h 1296"/>
              <a:gd name="T2" fmla="*/ 864 w 3264"/>
              <a:gd name="T3" fmla="*/ 624 h 1296"/>
              <a:gd name="T4" fmla="*/ 1728 w 3264"/>
              <a:gd name="T5" fmla="*/ 192 h 1296"/>
              <a:gd name="T6" fmla="*/ 2544 w 3264"/>
              <a:gd name="T7" fmla="*/ 48 h 1296"/>
              <a:gd name="T8" fmla="*/ 3264 w 3264"/>
              <a:gd name="T9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1296">
                <a:moveTo>
                  <a:pt x="0" y="1296"/>
                </a:moveTo>
                <a:cubicBezTo>
                  <a:pt x="288" y="1052"/>
                  <a:pt x="576" y="808"/>
                  <a:pt x="864" y="624"/>
                </a:cubicBezTo>
                <a:cubicBezTo>
                  <a:pt x="1152" y="440"/>
                  <a:pt x="1448" y="288"/>
                  <a:pt x="1728" y="192"/>
                </a:cubicBezTo>
                <a:cubicBezTo>
                  <a:pt x="2008" y="96"/>
                  <a:pt x="2288" y="80"/>
                  <a:pt x="2544" y="48"/>
                </a:cubicBezTo>
                <a:cubicBezTo>
                  <a:pt x="2800" y="16"/>
                  <a:pt x="3032" y="8"/>
                  <a:pt x="3264" y="0"/>
                </a:cubicBez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3581400" y="2590800"/>
            <a:ext cx="2286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7086600" y="1524000"/>
            <a:ext cx="2286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2895600" y="2209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6400800" y="1143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69480" y="2892600"/>
              <a:ext cx="5000400" cy="2084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520" y="2884320"/>
                <a:ext cx="5012640" cy="20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41D1-35E2-439C-840A-F36C2D8CE591}" type="slidenum">
              <a:rPr lang="en-US"/>
              <a:pPr/>
              <a:t>36</a:t>
            </a:fld>
            <a:endParaRPr lang="en-US"/>
          </a:p>
        </p:txBody>
      </p:sp>
      <p:sp>
        <p:nvSpPr>
          <p:cNvPr id="251906" name="Line 2"/>
          <p:cNvSpPr>
            <a:spLocks noChangeShapeType="1"/>
          </p:cNvSpPr>
          <p:nvPr/>
        </p:nvSpPr>
        <p:spPr bwMode="auto">
          <a:xfrm>
            <a:off x="2209800" y="762000"/>
            <a:ext cx="0" cy="487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7" name="Line 3"/>
          <p:cNvSpPr>
            <a:spLocks noChangeShapeType="1"/>
          </p:cNvSpPr>
          <p:nvPr/>
        </p:nvSpPr>
        <p:spPr bwMode="auto">
          <a:xfrm flipH="1">
            <a:off x="2209800" y="56388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209800" y="5715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active processes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 rot="16200000">
            <a:off x="-1188243" y="3017043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System throughput (requests/sec.) with thrashing</a:t>
            </a:r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H="1">
            <a:off x="6553200" y="2514600"/>
            <a:ext cx="7620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6705600" y="2133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251915" name="Freeform 11"/>
          <p:cNvSpPr>
            <a:spLocks/>
          </p:cNvSpPr>
          <p:nvPr/>
        </p:nvSpPr>
        <p:spPr bwMode="auto">
          <a:xfrm>
            <a:off x="2667000" y="3581400"/>
            <a:ext cx="3962400" cy="1485900"/>
          </a:xfrm>
          <a:custGeom>
            <a:avLst/>
            <a:gdLst>
              <a:gd name="T0" fmla="*/ 0 w 2496"/>
              <a:gd name="T1" fmla="*/ 840 h 936"/>
              <a:gd name="T2" fmla="*/ 768 w 2496"/>
              <a:gd name="T3" fmla="*/ 408 h 936"/>
              <a:gd name="T4" fmla="*/ 1440 w 2496"/>
              <a:gd name="T5" fmla="*/ 72 h 936"/>
              <a:gd name="T6" fmla="*/ 1920 w 2496"/>
              <a:gd name="T7" fmla="*/ 24 h 936"/>
              <a:gd name="T8" fmla="*/ 2208 w 2496"/>
              <a:gd name="T9" fmla="*/ 216 h 936"/>
              <a:gd name="T10" fmla="*/ 2400 w 2496"/>
              <a:gd name="T11" fmla="*/ 696 h 936"/>
              <a:gd name="T12" fmla="*/ 2496 w 2496"/>
              <a:gd name="T13" fmla="*/ 936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6" h="936">
                <a:moveTo>
                  <a:pt x="0" y="840"/>
                </a:moveTo>
                <a:cubicBezTo>
                  <a:pt x="264" y="688"/>
                  <a:pt x="528" y="536"/>
                  <a:pt x="768" y="408"/>
                </a:cubicBezTo>
                <a:cubicBezTo>
                  <a:pt x="1008" y="280"/>
                  <a:pt x="1248" y="136"/>
                  <a:pt x="1440" y="72"/>
                </a:cubicBezTo>
                <a:cubicBezTo>
                  <a:pt x="1632" y="8"/>
                  <a:pt x="1792" y="0"/>
                  <a:pt x="1920" y="24"/>
                </a:cubicBezTo>
                <a:cubicBezTo>
                  <a:pt x="2048" y="48"/>
                  <a:pt x="2128" y="104"/>
                  <a:pt x="2208" y="216"/>
                </a:cubicBezTo>
                <a:cubicBezTo>
                  <a:pt x="2288" y="328"/>
                  <a:pt x="2352" y="576"/>
                  <a:pt x="2400" y="696"/>
                </a:cubicBezTo>
                <a:cubicBezTo>
                  <a:pt x="2448" y="816"/>
                  <a:pt x="2480" y="904"/>
                  <a:pt x="2496" y="936"/>
                </a:cubicBez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6096000" y="48006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00520" y="3372840"/>
              <a:ext cx="1197360" cy="218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000" y="3369600"/>
                <a:ext cx="1207080" cy="219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AAF1-5591-4865-AF21-EFA66901BAEC}" type="slidenum">
              <a:rPr lang="en-US"/>
              <a:pPr/>
              <a:t>37</a:t>
            </a:fld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if system has too much memory</a:t>
            </a:r>
          </a:p>
          <a:p>
            <a:pPr lvl="1"/>
            <a:r>
              <a:rPr lang="en-US"/>
              <a:t>page replacement algorithm doesn’t much matter (over-provisioning)</a:t>
            </a:r>
          </a:p>
          <a:p>
            <a:r>
              <a:rPr lang="en-US"/>
              <a:t>Not if system has too little memory</a:t>
            </a:r>
          </a:p>
          <a:p>
            <a:pPr lvl="1"/>
            <a:r>
              <a:rPr lang="en-US"/>
              <a:t>page replacement algorithm doesn’t much matter (over-committed)</a:t>
            </a:r>
          </a:p>
          <a:p>
            <a:r>
              <a:rPr lang="en-US"/>
              <a:t>Life is only interesting on the border between over-provisioned and over-committed</a:t>
            </a:r>
          </a:p>
          <a:p>
            <a:r>
              <a:rPr lang="en-US"/>
              <a:t>Networking analogies</a:t>
            </a:r>
          </a:p>
          <a:p>
            <a:pPr lvl="1"/>
            <a:r>
              <a:rPr lang="en-US"/>
              <a:t>Aloha Network as an example of thrashing</a:t>
            </a:r>
          </a:p>
          <a:p>
            <a:pPr lvl="1"/>
            <a:r>
              <a:rPr lang="en-US"/>
              <a:t>over-provisioning as an alternative to Quality of Service guarantees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Where is life interesting?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8560" y="1024920"/>
              <a:ext cx="6247440" cy="322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520" y="1018440"/>
                <a:ext cx="6258240" cy="323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169-3EFD-42FF-8F1C-4211B58F8A59}" type="slidenum">
              <a:rPr lang="en-US"/>
              <a:pPr/>
              <a:t>38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  <a:p>
            <a:r>
              <a:rPr lang="en-US"/>
              <a:t>Page faults</a:t>
            </a:r>
          </a:p>
          <a:p>
            <a:r>
              <a:rPr lang="en-US"/>
              <a:t>Demand paging</a:t>
            </a:r>
          </a:p>
          <a:p>
            <a:pPr lvl="1"/>
            <a:r>
              <a:rPr lang="en-US"/>
              <a:t>don’t try to anticipate</a:t>
            </a:r>
          </a:p>
          <a:p>
            <a:r>
              <a:rPr lang="en-US"/>
              <a:t>Page replacement</a:t>
            </a:r>
          </a:p>
          <a:p>
            <a:pPr lvl="1"/>
            <a:r>
              <a:rPr lang="en-US"/>
              <a:t>local, global, hybrid</a:t>
            </a:r>
          </a:p>
          <a:p>
            <a:r>
              <a:rPr lang="en-US"/>
              <a:t>Locality</a:t>
            </a:r>
          </a:p>
          <a:p>
            <a:pPr lvl="1"/>
            <a:r>
              <a:rPr lang="en-US"/>
              <a:t>temporal, spatial</a:t>
            </a:r>
          </a:p>
          <a:p>
            <a:r>
              <a:rPr lang="en-US"/>
              <a:t>Working set</a:t>
            </a:r>
          </a:p>
          <a:p>
            <a:r>
              <a:rPr lang="en-US"/>
              <a:t>Thrashing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23280" y="1379160"/>
              <a:ext cx="3782880" cy="40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0400" y="1375560"/>
                <a:ext cx="3791160" cy="403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1CE-7305-40D2-91A9-410E345C8B41}" type="slidenum">
              <a:rPr lang="en-US"/>
              <a:pPr/>
              <a:t>39</a:t>
            </a:fld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Page replacement algorithms</a:t>
            </a:r>
          </a:p>
          <a:p>
            <a:pPr lvl="1"/>
            <a:r>
              <a:rPr lang="en-US"/>
              <a:t>#1: Belady’s – optimal, but unrealizable</a:t>
            </a:r>
          </a:p>
          <a:p>
            <a:pPr lvl="1"/>
            <a:r>
              <a:rPr lang="en-US"/>
              <a:t>#2: FIFO – replace page loaded furthest in the past</a:t>
            </a:r>
          </a:p>
          <a:p>
            <a:pPr lvl="1"/>
            <a:r>
              <a:rPr lang="en-US"/>
              <a:t>#3: LRU – replace page referenced furthest in the past</a:t>
            </a:r>
          </a:p>
          <a:p>
            <a:pPr lvl="2"/>
            <a:r>
              <a:rPr lang="en-US"/>
              <a:t>approximate using PTE reference bit</a:t>
            </a:r>
          </a:p>
          <a:p>
            <a:pPr lvl="1"/>
            <a:r>
              <a:rPr lang="en-US"/>
              <a:t>#4: LRU Clock – replace page that is “old enough”</a:t>
            </a:r>
          </a:p>
          <a:p>
            <a:pPr lvl="1"/>
            <a:r>
              <a:rPr lang="en-US"/>
              <a:t>#5: Working Set – keep the working set in memory</a:t>
            </a:r>
          </a:p>
          <a:p>
            <a:pPr lvl="1"/>
            <a:r>
              <a:rPr lang="en-US"/>
              <a:t>#6: Page Fault Frequency – grow/shrink number of frames as a function of fault 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29240" y="1834560"/>
              <a:ext cx="7215120" cy="173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760" y="1830240"/>
                <a:ext cx="7225200" cy="174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4793-6606-44C6-B799-3DC30B3B83A2}" type="slidenum">
              <a:rPr lang="en-US"/>
              <a:pPr/>
              <a:t>4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disadvantages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Can still have internal fragmentation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Process may not use memory in exact multiples of pages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minor because of small page size relative to address space size</a:t>
            </a:r>
          </a:p>
          <a:p>
            <a:pPr>
              <a:lnSpc>
                <a:spcPct val="90000"/>
              </a:lnSpc>
            </a:pPr>
            <a:r>
              <a:rPr lang="en-US" sz="2000"/>
              <a:t>Memory reference overhead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2 references per address lookup (page table, then memory)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Solution: use a hardware cache to absorb page table lookups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translation lookaside buffer (TLB) – next class</a:t>
            </a:r>
          </a:p>
          <a:p>
            <a:pPr>
              <a:lnSpc>
                <a:spcPct val="90000"/>
              </a:lnSpc>
            </a:pPr>
            <a:r>
              <a:rPr lang="en-US" sz="2000"/>
              <a:t>Memory required to hold page tables can be large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need one PTE per page in virtual address space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32 bit AS with 4KB pages = 2</a:t>
            </a:r>
            <a:r>
              <a:rPr lang="en-US" sz="1800" baseline="30000"/>
              <a:t>20</a:t>
            </a:r>
            <a:r>
              <a:rPr lang="en-US" sz="1800"/>
              <a:t> PTEs = 1,048,576 PTEs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 bytes/PTE = </a:t>
            </a:r>
            <a:r>
              <a:rPr lang="en-US" sz="1800">
                <a:solidFill>
                  <a:srgbClr val="FF0000"/>
                </a:solidFill>
              </a:rPr>
              <a:t>4MB per page table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OS’s have separate page tables per process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25 processes = 100MB of page tables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Solution: page the page tables (!!!)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(ow, my brain hurts…more later)</a:t>
            </a:r>
          </a:p>
          <a:p>
            <a:pPr lvl="1">
              <a:lnSpc>
                <a:spcPct val="90000"/>
              </a:lnSpc>
            </a:pPr>
            <a:endParaRPr 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75320" y="339120"/>
              <a:ext cx="7175520" cy="546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640" y="333360"/>
                <a:ext cx="7187040" cy="54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06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D16A-0051-4758-B126-2C83D9D0E467}" type="slidenum">
              <a:rPr lang="en-US"/>
              <a:pPr/>
              <a:t>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 Page Table Entries (PTEs)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4267200"/>
          </a:xfrm>
        </p:spPr>
        <p:txBody>
          <a:bodyPr/>
          <a:lstStyle/>
          <a:p>
            <a:r>
              <a:rPr lang="en-US"/>
              <a:t>PTE’s control mapping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valid bit</a:t>
            </a:r>
            <a:r>
              <a:rPr lang="en-US"/>
              <a:t> says whether or not the PTE can be used</a:t>
            </a:r>
          </a:p>
          <a:p>
            <a:pPr lvl="2"/>
            <a:r>
              <a:rPr lang="en-US"/>
              <a:t>says whether or not a virtual address is valid</a:t>
            </a:r>
          </a:p>
          <a:p>
            <a:pPr lvl="2"/>
            <a:r>
              <a:rPr lang="en-US"/>
              <a:t>it is checked each time a virtual address is used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referenced bit</a:t>
            </a:r>
            <a:r>
              <a:rPr lang="en-US"/>
              <a:t> says whether the page has been accessed</a:t>
            </a:r>
          </a:p>
          <a:p>
            <a:pPr lvl="2"/>
            <a:r>
              <a:rPr lang="en-US"/>
              <a:t>it is set when a page has been read or written to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modified bit</a:t>
            </a:r>
            <a:r>
              <a:rPr lang="en-US"/>
              <a:t> says whether or not the page is dirty</a:t>
            </a:r>
          </a:p>
          <a:p>
            <a:pPr lvl="2"/>
            <a:r>
              <a:rPr lang="en-US"/>
              <a:t>it is set when a write to the page has occurred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protection bits</a:t>
            </a:r>
            <a:r>
              <a:rPr lang="en-US"/>
              <a:t> control which operations are allowed</a:t>
            </a:r>
          </a:p>
          <a:p>
            <a:pPr lvl="2"/>
            <a:r>
              <a:rPr lang="en-US"/>
              <a:t>read, write, execute</a:t>
            </a:r>
          </a:p>
          <a:p>
            <a:pPr lvl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page frame number</a:t>
            </a:r>
            <a:r>
              <a:rPr lang="en-US"/>
              <a:t> determines the physical page</a:t>
            </a:r>
          </a:p>
          <a:p>
            <a:pPr lvl="2"/>
            <a:r>
              <a:rPr lang="en-US"/>
              <a:t>physical page start address = PFN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733800" y="1524000"/>
            <a:ext cx="3505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number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2895600" y="1524000"/>
            <a:ext cx="838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prot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25908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M</a:t>
            </a: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R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1981200" y="1524000"/>
            <a:ext cx="304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V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5370513" y="12192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20</a:t>
            </a: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32004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25908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2286000" y="12192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1989138" y="12192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6240" y="134280"/>
              <a:ext cx="4150440" cy="653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120" y="129600"/>
                <a:ext cx="4162680" cy="65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51DC-42DA-4D74-A6A1-0CC0963F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process PT and how the PTE’s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C2D4-E24B-4256-838D-1820F34D8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Valid, referenced, modified, &amp; protection bits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42E88-57AD-43D0-B826-E42A079B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29EA-4352-4868-82BD-FCFDD725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D56B2-1F51-468D-8B20-00690E40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06000" y="1655280"/>
              <a:ext cx="8543880" cy="4358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440" y="1648440"/>
                <a:ext cx="8559360" cy="43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67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6DA5-F6AB-44BC-8C58-B6A3516CA7D4}" type="slidenum">
              <a:rPr lang="en-US"/>
              <a:pPr/>
              <a:t>7</a:t>
            </a:fld>
            <a:endParaRPr lang="en-US"/>
          </a:p>
        </p:txBody>
      </p:sp>
      <p:sp>
        <p:nvSpPr>
          <p:cNvPr id="2160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Paged virtual memory</a:t>
            </a:r>
          </a:p>
        </p:txBody>
      </p:sp>
      <p:sp>
        <p:nvSpPr>
          <p:cNvPr id="2160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/>
              <a:t>We’ve hinted that all the pages of an address space do not need to be resident in memory</a:t>
            </a:r>
          </a:p>
          <a:p>
            <a:pPr lvl="1"/>
            <a:r>
              <a:rPr lang="en-US"/>
              <a:t>the full (used) address space exists on secondary storage (disk) in page-sized blocks</a:t>
            </a:r>
          </a:p>
          <a:p>
            <a:pPr lvl="1"/>
            <a:r>
              <a:rPr lang="en-US"/>
              <a:t>the OS uses main memory as a (page) cache</a:t>
            </a:r>
          </a:p>
          <a:p>
            <a:pPr lvl="1"/>
            <a:r>
              <a:rPr lang="en-US"/>
              <a:t>a page that is needed is transferred to a free page frame</a:t>
            </a:r>
          </a:p>
          <a:p>
            <a:pPr lvl="1"/>
            <a:r>
              <a:rPr lang="en-US"/>
              <a:t>if there are no free page frames, a page must be evicted</a:t>
            </a:r>
          </a:p>
          <a:p>
            <a:pPr lvl="2"/>
            <a:r>
              <a:rPr lang="en-US"/>
              <a:t>evicted pages go to disk (only need to write if they are </a:t>
            </a:r>
            <a:r>
              <a:rPr lang="en-US">
                <a:solidFill>
                  <a:srgbClr val="FF0000"/>
                </a:solidFill>
              </a:rPr>
              <a:t>dirty</a:t>
            </a:r>
            <a:r>
              <a:rPr lang="en-US"/>
              <a:t>)</a:t>
            </a:r>
          </a:p>
          <a:p>
            <a:pPr lvl="1"/>
            <a:r>
              <a:rPr lang="en-US"/>
              <a:t>all of this is transparent to the application (except for performance …)</a:t>
            </a:r>
          </a:p>
          <a:p>
            <a:pPr lvl="2"/>
            <a:r>
              <a:rPr lang="en-US"/>
              <a:t>managed by hardware and OS</a:t>
            </a:r>
          </a:p>
          <a:p>
            <a:r>
              <a:rPr lang="en-US"/>
              <a:t>Traditionally called </a:t>
            </a:r>
            <a:r>
              <a:rPr lang="en-US">
                <a:solidFill>
                  <a:srgbClr val="FF0000"/>
                </a:solidFill>
              </a:rPr>
              <a:t>paged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virtual memory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5320" y="1036440"/>
              <a:ext cx="6222960" cy="212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080" y="1031040"/>
                <a:ext cx="6230880" cy="21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04F-5435-4616-902E-9B9E0CB3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of how VM is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88B4-12D8-4D3F-983C-3694856C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Address Space</a:t>
            </a:r>
          </a:p>
          <a:p>
            <a:r>
              <a:rPr lang="en-US" dirty="0"/>
              <a:t>Main memory and backend store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341E-3636-4C74-987A-13C6579A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F666-E058-4421-8C43-7A5BF2986629}" type="datetime1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00F1-3FAF-4C6E-856C-42E104D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D36B-5A32-4FD8-9CA8-1B04F072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9372-B32C-41A6-A5E3-45771EA71C0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83680" y="964800"/>
              <a:ext cx="8701200" cy="5783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000" y="960480"/>
                <a:ext cx="8711640" cy="57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44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CB9E-418A-4E4A-96DC-9C072032B209}" type="slidenum">
              <a:rPr lang="en-US"/>
              <a:pPr/>
              <a:t>9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happens when a process references a virtual address in a page that has been evicted (or never loaded)?</a:t>
            </a:r>
          </a:p>
          <a:p>
            <a:pPr lvl="1">
              <a:lnSpc>
                <a:spcPct val="90000"/>
              </a:lnSpc>
            </a:pPr>
            <a:r>
              <a:rPr lang="en-US"/>
              <a:t>when the page was evicted, the OS set the PTE as invalid and noted the disk location of the page in a data structure (that looks like a page table but holds disk addresses)</a:t>
            </a:r>
          </a:p>
          <a:p>
            <a:pPr lvl="1">
              <a:lnSpc>
                <a:spcPct val="90000"/>
              </a:lnSpc>
            </a:pPr>
            <a:r>
              <a:rPr lang="en-US"/>
              <a:t>when a process tries to access the page, the invalid PTE will cause an exception (</a:t>
            </a:r>
            <a:r>
              <a:rPr lang="en-US">
                <a:solidFill>
                  <a:srgbClr val="FF0000"/>
                </a:solidFill>
              </a:rPr>
              <a:t>page fault</a:t>
            </a:r>
            <a:r>
              <a:rPr lang="en-US"/>
              <a:t>) to be thrown</a:t>
            </a:r>
          </a:p>
          <a:p>
            <a:pPr lvl="2">
              <a:lnSpc>
                <a:spcPct val="90000"/>
              </a:lnSpc>
            </a:pPr>
            <a:r>
              <a:rPr lang="en-US"/>
              <a:t>OK, it’s actually an interrupt!</a:t>
            </a:r>
          </a:p>
          <a:p>
            <a:pPr lvl="1">
              <a:lnSpc>
                <a:spcPct val="90000"/>
              </a:lnSpc>
            </a:pPr>
            <a:r>
              <a:rPr lang="en-US"/>
              <a:t>the OS will run the page fault handler in response</a:t>
            </a:r>
          </a:p>
          <a:p>
            <a:pPr lvl="2">
              <a:lnSpc>
                <a:spcPct val="90000"/>
              </a:lnSpc>
            </a:pPr>
            <a:r>
              <a:rPr lang="en-US"/>
              <a:t>handler uses the “like a page table” data structure to locate the page on disk</a:t>
            </a:r>
          </a:p>
          <a:p>
            <a:pPr lvl="2">
              <a:lnSpc>
                <a:spcPct val="90000"/>
              </a:lnSpc>
            </a:pPr>
            <a:r>
              <a:rPr lang="en-US"/>
              <a:t>handler reads page into a physical frame, updates PTE to point to it and to be valid</a:t>
            </a:r>
          </a:p>
          <a:p>
            <a:pPr lvl="2">
              <a:lnSpc>
                <a:spcPct val="90000"/>
              </a:lnSpc>
            </a:pPr>
            <a:r>
              <a:rPr lang="en-US"/>
              <a:t>OS restarts the faulting process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there are a million and one details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20000" y="2610720"/>
              <a:ext cx="5472720" cy="277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7120" y="2604600"/>
                <a:ext cx="5480640" cy="278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2749</Words>
  <Application>Microsoft Office PowerPoint</Application>
  <PresentationFormat>On-screen Show (4:3)</PresentationFormat>
  <Paragraphs>403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Times New Roman</vt:lpstr>
      <vt:lpstr>Blank Presentation</vt:lpstr>
      <vt:lpstr>CSE 451: Operating Systems  Winter 2022  Module 12 Virtual Memory, Page Faults, Demand Paging, and Page Replacement</vt:lpstr>
      <vt:lpstr>Reminder:  Mechanics of address translation</vt:lpstr>
      <vt:lpstr>Paging advantages</vt:lpstr>
      <vt:lpstr>Paging disadvantages</vt:lpstr>
      <vt:lpstr>Reminder:  Page Table Entries (PTEs)</vt:lpstr>
      <vt:lpstr>Example of a process PT and how the PTE’s change</vt:lpstr>
      <vt:lpstr>Paged virtual memory</vt:lpstr>
      <vt:lpstr>Picture of how VM is implemented</vt:lpstr>
      <vt:lpstr>Page faults</vt:lpstr>
      <vt:lpstr>Page fault example</vt:lpstr>
      <vt:lpstr>Demand paging</vt:lpstr>
      <vt:lpstr>Page replacement</vt:lpstr>
      <vt:lpstr>How do you “load” a program?</vt:lpstr>
      <vt:lpstr>Oh, man, how can any of this possibly work?</vt:lpstr>
      <vt:lpstr>Evicting the best page</vt:lpstr>
      <vt:lpstr>Example of what page to toss out</vt:lpstr>
      <vt:lpstr>#1: Belady’s Algorithm</vt:lpstr>
      <vt:lpstr>#2: FIFO</vt:lpstr>
      <vt:lpstr>FIFO Example</vt:lpstr>
      <vt:lpstr>#3: Least Recently Used (LRU)</vt:lpstr>
      <vt:lpstr>#3: LRU continued</vt:lpstr>
      <vt:lpstr>Approximating LRU</vt:lpstr>
      <vt:lpstr>Approximating LRU Example</vt:lpstr>
      <vt:lpstr>#4: LRU Clock</vt:lpstr>
      <vt:lpstr>LRU Clock Example</vt:lpstr>
      <vt:lpstr>Allocation of frames among processes</vt:lpstr>
      <vt:lpstr>Global vs. Local Page Replacement</vt:lpstr>
      <vt:lpstr>PowerPoint Presentation</vt:lpstr>
      <vt:lpstr>PowerPoint Presentation</vt:lpstr>
      <vt:lpstr>The working set model of program behavior</vt:lpstr>
      <vt:lpstr>Working set size</vt:lpstr>
      <vt:lpstr>#5: Hypothetical Working Set algorithm</vt:lpstr>
      <vt:lpstr>#6: Page Fault Frequency (PFF)</vt:lpstr>
      <vt:lpstr>Thrashing</vt:lpstr>
      <vt:lpstr>PowerPoint Presentation</vt:lpstr>
      <vt:lpstr>PowerPoint Presentation</vt:lpstr>
      <vt:lpstr>Where is life interesting?</vt:lpstr>
      <vt:lpstr>Summary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399</cp:revision>
  <cp:lastPrinted>2022-02-03T03:44:33Z</cp:lastPrinted>
  <dcterms:created xsi:type="dcterms:W3CDTF">1998-03-30T02:45:13Z</dcterms:created>
  <dcterms:modified xsi:type="dcterms:W3CDTF">2022-02-10T00:17:54Z</dcterms:modified>
</cp:coreProperties>
</file>